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8288000" cy="10287000"/>
  <p:notesSz cx="18288000" cy="10287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50" d="100"/>
          <a:sy n="50" d="100"/>
        </p:scale>
        <p:origin x="-1878" y="-774"/>
      </p:cViewPr>
      <p:guideLst>
        <p:guide pos="2160" orient="horz"/>
        <p:guide pos="2880"/>
      </p:guideLst>
    </p:cSldViewPr>
  </p:slide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presProps" Target="presProps.xml" /><Relationship Id="rId9" Type="http://schemas.openxmlformats.org/officeDocument/2006/relationships/tableStyles" Target="tableStyles.xml" /><Relationship Id="rId10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rcRect l="0" t="0" r="51564" b="0"/>
          <a:stretch/>
        </p:blipFill>
        <p:spPr bwMode="auto">
          <a:xfrm>
            <a:off x="10917382" y="-62346"/>
            <a:ext cx="7370618" cy="103493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rcRect l="15383" t="22960" r="-57" b="5007"/>
          <a:stretch/>
        </p:blipFill>
        <p:spPr bwMode="auto">
          <a:xfrm>
            <a:off x="8148" y="-1"/>
            <a:ext cx="12208296" cy="102645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/>
          <a:srcRect l="4030" t="21994" r="1733" b="1313"/>
          <a:stretch/>
        </p:blipFill>
        <p:spPr bwMode="auto">
          <a:xfrm rot="21207137">
            <a:off x="8818826" y="-88011"/>
            <a:ext cx="3977854" cy="103893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800600" y="4953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rcRect l="0" t="2817" r="41158" b="2497"/>
          <a:stretch/>
        </p:blipFill>
        <p:spPr bwMode="auto">
          <a:xfrm>
            <a:off x="15849600" y="0"/>
            <a:ext cx="2438400" cy="102454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800600" y="42291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rcRect l="37879" t="0" r="0" b="50000"/>
          <a:stretch/>
        </p:blipFill>
        <p:spPr bwMode="auto">
          <a:xfrm>
            <a:off x="0" y="8684912"/>
            <a:ext cx="6248400" cy="16055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495800" y="876299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rcRect l="50542" t="0" r="0" b="0"/>
          <a:stretch/>
        </p:blipFill>
        <p:spPr bwMode="auto">
          <a:xfrm>
            <a:off x="0" y="4894473"/>
            <a:ext cx="8804564" cy="28685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/>
          <a:srcRect l="0" t="0" r="34664" b="0"/>
          <a:stretch/>
        </p:blipFill>
        <p:spPr bwMode="auto">
          <a:xfrm>
            <a:off x="6477000" y="3279145"/>
            <a:ext cx="11811000" cy="32306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283744" y="7028554"/>
            <a:ext cx="640027" cy="279173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>
            <a:alpha val="24999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3901902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828030" y="3037763"/>
            <a:ext cx="12054954" cy="31967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400" b="1" i="0" u="none" strike="noStrike" cap="none" spc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Информационное сообщение о перспективах применения современных неэнергетических ядерных технологий в Республике Беларусь</a:t>
            </a:r>
            <a:endParaRPr lang="ru-RU" sz="4400" b="1" i="0" u="none" strike="noStrike" cap="none" spc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95910509" name="Заголовок 1"/>
          <p:cNvSpPr>
            <a:spLocks noGrp="1"/>
          </p:cNvSpPr>
          <p:nvPr/>
        </p:nvSpPr>
        <p:spPr bwMode="auto">
          <a:xfrm>
            <a:off x="828030" y="697173"/>
            <a:ext cx="17673213" cy="838198"/>
          </a:xfr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400" b="1" i="0" u="none" strike="noStrike" cap="none" spc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ДЕПАРТАМЕНТ </a:t>
            </a:r>
            <a:r>
              <a:rPr lang="ru-RU" sz="4400" b="1" i="0" u="none" strike="noStrike" cap="none" spc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ПО ЯДЕРНОЙ И РАДИАЦИОННОЙ БЕЗОПАСНОСТИ</a:t>
            </a:r>
            <a:endParaRPr lang="ru-RU" sz="3600" b="1">
              <a:latin typeface="Century Gothic"/>
            </a:endParaRPr>
          </a:p>
        </p:txBody>
      </p:sp>
      <p:pic>
        <p:nvPicPr>
          <p:cNvPr id="1915073373" name="Picture 211745391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87824" y="7513992"/>
            <a:ext cx="2685434" cy="2685434"/>
          </a:xfrm>
          <a:prstGeom prst="rect">
            <a:avLst/>
          </a:prstGeom>
          <a:ln w="12700">
            <a:noFill/>
          </a:ln>
        </p:spPr>
      </p:pic>
      <p:sp>
        <p:nvSpPr>
          <p:cNvPr id="1707425203" name="Подзаголовок 2"/>
          <p:cNvSpPr>
            <a:spLocks noGrp="1"/>
          </p:cNvSpPr>
          <p:nvPr/>
        </p:nvSpPr>
        <p:spPr bwMode="auto">
          <a:xfrm flipH="0" flipV="0">
            <a:off x="3037125" y="7777688"/>
            <a:ext cx="6234889" cy="1811901"/>
          </a:xfrm>
          <a:prstGeom prst="rect">
            <a:avLst/>
          </a:prstGeom>
          <a:ln w="12700">
            <a:solidFill>
              <a:srgbClr val="000000">
                <a:alpha val="0"/>
              </a:srgbClr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50000" lnSpcReduction="10000"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400" b="1" i="0" u="none" strike="noStrike" cap="none" spc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Мазуренко Максим Валерьевич</a:t>
            </a:r>
            <a:endParaRPr lang="ru-RU" sz="4400" b="1" i="0" u="none" strike="noStrike" cap="none" spc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4400" b="0" i="0" u="none" strike="noStrike" cap="none" spc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400" b="0" i="0" u="none" strike="noStrike" cap="none" spc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Начальник управления</a:t>
            </a:r>
            <a:endParaRPr lang="ru-RU" sz="4400" b="0" i="0" u="none" strike="noStrike" cap="none" spc="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400" b="0" i="0" u="none" strike="noStrike" cap="none" spc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Госатомнадзор МЧС Республики Беларусь</a:t>
            </a:r>
            <a:endParaRPr sz="4400" b="0" i="0" u="none" strike="noStrike" cap="none" spc="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400" b="0" i="0" u="none" strike="noStrike" cap="none" spc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mazurenko@gosatomnadzor.gov.by</a:t>
            </a:r>
            <a:endParaRPr sz="4400" b="0" i="0" u="none" strike="noStrike" cap="none" spc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250281" name="Номер слайда 15"/>
          <p:cNvSpPr txBox="1"/>
          <p:nvPr/>
        </p:nvSpPr>
        <p:spPr bwMode="auto">
          <a:xfrm>
            <a:off x="16573765" y="9805987"/>
            <a:ext cx="1661709" cy="4810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46BE938-6F7C-8690-B5E6-D4ADE612953A}" type="slidenum">
              <a:rPr lang="ru-RU" sz="2000"/>
              <a:t/>
            </a:fld>
            <a:endParaRPr lang="ru-RU" sz="2000"/>
          </a:p>
        </p:txBody>
      </p:sp>
      <p:sp>
        <p:nvSpPr>
          <p:cNvPr id="58217855" name="Заголовок 1"/>
          <p:cNvSpPr>
            <a:spLocks noGrp="1"/>
          </p:cNvSpPr>
          <p:nvPr>
            <p:ph type="title"/>
          </p:nvPr>
        </p:nvSpPr>
        <p:spPr bwMode="auto">
          <a:xfrm>
            <a:off x="438114" y="114300"/>
            <a:ext cx="17673214" cy="8382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b="1" i="0" u="none" strike="noStrike" cap="none" spc="0">
                <a:latin typeface="Century Gothic"/>
                <a:ea typeface="Calibri"/>
                <a:cs typeface="Calibri"/>
              </a:rPr>
              <a:t>ПРОГРАММЫ И ИНИЦИАТИВЫ В РАМКАХ СОЮЗНОГО ГОСУДАРСТВА</a:t>
            </a:r>
            <a:endParaRPr lang="ru-RU" sz="3600" b="1">
              <a:latin typeface="Century Gothic"/>
            </a:endParaRPr>
          </a:p>
        </p:txBody>
      </p:sp>
      <p:grpSp>
        <p:nvGrpSpPr>
          <p:cNvPr id="9" name="Google Shape;12089;p65"/>
          <p:cNvGrpSpPr/>
          <p:nvPr/>
        </p:nvGrpSpPr>
        <p:grpSpPr bwMode="auto">
          <a:xfrm>
            <a:off x="451256" y="1197581"/>
            <a:ext cx="362320" cy="364231"/>
            <a:chOff x="6069423" y="2891892"/>
            <a:chExt cx="362320" cy="364231"/>
          </a:xfrm>
          <a:solidFill>
            <a:schemeClr val="tx1"/>
          </a:solidFill>
        </p:grpSpPr>
        <p:sp>
          <p:nvSpPr>
            <p:cNvPr id="10" name="Google Shape;12090;p65"/>
            <p:cNvSpPr/>
            <p:nvPr/>
          </p:nvSpPr>
          <p:spPr bwMode="auto">
            <a:xfrm>
              <a:off x="6069423" y="2891892"/>
              <a:ext cx="278958" cy="278958"/>
            </a:xfrm>
            <a:custGeom>
              <a:avLst/>
              <a:gdLst/>
              <a:ahLst/>
              <a:cxnLst/>
              <a:rect l="l" t="t" r="r" b="b"/>
              <a:pathLst>
                <a:path w="8764" h="8764" fill="norm" stroke="1" extrusionOk="0">
                  <a:moveTo>
                    <a:pt x="4120" y="1"/>
                  </a:moveTo>
                  <a:cubicBezTo>
                    <a:pt x="3858" y="1"/>
                    <a:pt x="3632" y="203"/>
                    <a:pt x="3572" y="453"/>
                  </a:cubicBezTo>
                  <a:lnTo>
                    <a:pt x="3406" y="1299"/>
                  </a:lnTo>
                  <a:cubicBezTo>
                    <a:pt x="3227" y="1358"/>
                    <a:pt x="3060" y="1418"/>
                    <a:pt x="2906" y="1513"/>
                  </a:cubicBezTo>
                  <a:lnTo>
                    <a:pt x="2191" y="1037"/>
                  </a:lnTo>
                  <a:cubicBezTo>
                    <a:pt x="2096" y="971"/>
                    <a:pt x="1987" y="940"/>
                    <a:pt x="1879" y="940"/>
                  </a:cubicBezTo>
                  <a:cubicBezTo>
                    <a:pt x="1732" y="940"/>
                    <a:pt x="1587" y="998"/>
                    <a:pt x="1477" y="1108"/>
                  </a:cubicBezTo>
                  <a:lnTo>
                    <a:pt x="1096" y="1477"/>
                  </a:lnTo>
                  <a:cubicBezTo>
                    <a:pt x="905" y="1668"/>
                    <a:pt x="882" y="1965"/>
                    <a:pt x="1024" y="2191"/>
                  </a:cubicBezTo>
                  <a:lnTo>
                    <a:pt x="1501" y="2906"/>
                  </a:lnTo>
                  <a:cubicBezTo>
                    <a:pt x="1417" y="3073"/>
                    <a:pt x="1358" y="3239"/>
                    <a:pt x="1298" y="3406"/>
                  </a:cubicBezTo>
                  <a:lnTo>
                    <a:pt x="441" y="3573"/>
                  </a:lnTo>
                  <a:cubicBezTo>
                    <a:pt x="179" y="3632"/>
                    <a:pt x="0" y="3858"/>
                    <a:pt x="0" y="4132"/>
                  </a:cubicBezTo>
                  <a:lnTo>
                    <a:pt x="0" y="4644"/>
                  </a:lnTo>
                  <a:cubicBezTo>
                    <a:pt x="0" y="4918"/>
                    <a:pt x="191" y="5132"/>
                    <a:pt x="441" y="5204"/>
                  </a:cubicBezTo>
                  <a:lnTo>
                    <a:pt x="1298" y="5359"/>
                  </a:lnTo>
                  <a:cubicBezTo>
                    <a:pt x="1358" y="5537"/>
                    <a:pt x="1417" y="5704"/>
                    <a:pt x="1501" y="5871"/>
                  </a:cubicBezTo>
                  <a:lnTo>
                    <a:pt x="1024" y="6585"/>
                  </a:lnTo>
                  <a:cubicBezTo>
                    <a:pt x="882" y="6811"/>
                    <a:pt x="905" y="7109"/>
                    <a:pt x="1096" y="7299"/>
                  </a:cubicBezTo>
                  <a:lnTo>
                    <a:pt x="1477" y="7668"/>
                  </a:lnTo>
                  <a:cubicBezTo>
                    <a:pt x="1587" y="7778"/>
                    <a:pt x="1732" y="7837"/>
                    <a:pt x="1879" y="7837"/>
                  </a:cubicBezTo>
                  <a:cubicBezTo>
                    <a:pt x="1987" y="7837"/>
                    <a:pt x="2096" y="7805"/>
                    <a:pt x="2191" y="7740"/>
                  </a:cubicBezTo>
                  <a:lnTo>
                    <a:pt x="2906" y="7264"/>
                  </a:lnTo>
                  <a:cubicBezTo>
                    <a:pt x="3060" y="7359"/>
                    <a:pt x="3227" y="7418"/>
                    <a:pt x="3406" y="7478"/>
                  </a:cubicBezTo>
                  <a:lnTo>
                    <a:pt x="3572" y="8323"/>
                  </a:lnTo>
                  <a:cubicBezTo>
                    <a:pt x="3632" y="8585"/>
                    <a:pt x="3858" y="8764"/>
                    <a:pt x="4120" y="8764"/>
                  </a:cubicBezTo>
                  <a:lnTo>
                    <a:pt x="4644" y="8764"/>
                  </a:lnTo>
                  <a:cubicBezTo>
                    <a:pt x="4906" y="8764"/>
                    <a:pt x="5132" y="8573"/>
                    <a:pt x="5192" y="8323"/>
                  </a:cubicBezTo>
                  <a:lnTo>
                    <a:pt x="5358" y="7478"/>
                  </a:lnTo>
                  <a:cubicBezTo>
                    <a:pt x="5489" y="7430"/>
                    <a:pt x="5620" y="7371"/>
                    <a:pt x="5763" y="7311"/>
                  </a:cubicBezTo>
                  <a:cubicBezTo>
                    <a:pt x="5846" y="7299"/>
                    <a:pt x="5894" y="7192"/>
                    <a:pt x="5846" y="7109"/>
                  </a:cubicBezTo>
                  <a:cubicBezTo>
                    <a:pt x="5812" y="7039"/>
                    <a:pt x="5751" y="6995"/>
                    <a:pt x="5684" y="6995"/>
                  </a:cubicBezTo>
                  <a:cubicBezTo>
                    <a:pt x="5659" y="6995"/>
                    <a:pt x="5634" y="7001"/>
                    <a:pt x="5608" y="7014"/>
                  </a:cubicBezTo>
                  <a:cubicBezTo>
                    <a:pt x="5465" y="7085"/>
                    <a:pt x="5311" y="7144"/>
                    <a:pt x="5144" y="7180"/>
                  </a:cubicBezTo>
                  <a:cubicBezTo>
                    <a:pt x="5084" y="7192"/>
                    <a:pt x="5025" y="7252"/>
                    <a:pt x="5013" y="7311"/>
                  </a:cubicBezTo>
                  <a:lnTo>
                    <a:pt x="4823" y="8264"/>
                  </a:lnTo>
                  <a:cubicBezTo>
                    <a:pt x="4811" y="8347"/>
                    <a:pt x="4715" y="8430"/>
                    <a:pt x="4632" y="8430"/>
                  </a:cubicBezTo>
                  <a:lnTo>
                    <a:pt x="4108" y="8430"/>
                  </a:lnTo>
                  <a:cubicBezTo>
                    <a:pt x="4013" y="8430"/>
                    <a:pt x="3930" y="8347"/>
                    <a:pt x="3918" y="8264"/>
                  </a:cubicBezTo>
                  <a:lnTo>
                    <a:pt x="3715" y="7311"/>
                  </a:lnTo>
                  <a:cubicBezTo>
                    <a:pt x="3703" y="7252"/>
                    <a:pt x="3656" y="7192"/>
                    <a:pt x="3584" y="7180"/>
                  </a:cubicBezTo>
                  <a:cubicBezTo>
                    <a:pt x="3358" y="7121"/>
                    <a:pt x="3156" y="7025"/>
                    <a:pt x="2965" y="6906"/>
                  </a:cubicBezTo>
                  <a:cubicBezTo>
                    <a:pt x="2935" y="6894"/>
                    <a:pt x="2900" y="6888"/>
                    <a:pt x="2864" y="6888"/>
                  </a:cubicBezTo>
                  <a:cubicBezTo>
                    <a:pt x="2828" y="6888"/>
                    <a:pt x="2792" y="6894"/>
                    <a:pt x="2763" y="6906"/>
                  </a:cubicBezTo>
                  <a:lnTo>
                    <a:pt x="1965" y="7442"/>
                  </a:lnTo>
                  <a:cubicBezTo>
                    <a:pt x="1934" y="7468"/>
                    <a:pt x="1894" y="7480"/>
                    <a:pt x="1854" y="7480"/>
                  </a:cubicBezTo>
                  <a:cubicBezTo>
                    <a:pt x="1802" y="7480"/>
                    <a:pt x="1749" y="7459"/>
                    <a:pt x="1715" y="7418"/>
                  </a:cubicBezTo>
                  <a:lnTo>
                    <a:pt x="1334" y="7049"/>
                  </a:lnTo>
                  <a:cubicBezTo>
                    <a:pt x="1263" y="6966"/>
                    <a:pt x="1263" y="6859"/>
                    <a:pt x="1310" y="6787"/>
                  </a:cubicBezTo>
                  <a:lnTo>
                    <a:pt x="1846" y="5990"/>
                  </a:lnTo>
                  <a:cubicBezTo>
                    <a:pt x="1882" y="5930"/>
                    <a:pt x="1882" y="5859"/>
                    <a:pt x="1846" y="5799"/>
                  </a:cubicBezTo>
                  <a:cubicBezTo>
                    <a:pt x="1727" y="5597"/>
                    <a:pt x="1655" y="5382"/>
                    <a:pt x="1572" y="5168"/>
                  </a:cubicBezTo>
                  <a:cubicBezTo>
                    <a:pt x="1560" y="5109"/>
                    <a:pt x="1501" y="5049"/>
                    <a:pt x="1441" y="5037"/>
                  </a:cubicBezTo>
                  <a:lnTo>
                    <a:pt x="489" y="4847"/>
                  </a:lnTo>
                  <a:cubicBezTo>
                    <a:pt x="393" y="4823"/>
                    <a:pt x="322" y="4739"/>
                    <a:pt x="322" y="4644"/>
                  </a:cubicBezTo>
                  <a:lnTo>
                    <a:pt x="322" y="4132"/>
                  </a:lnTo>
                  <a:cubicBezTo>
                    <a:pt x="322" y="4037"/>
                    <a:pt x="393" y="3954"/>
                    <a:pt x="489" y="3930"/>
                  </a:cubicBezTo>
                  <a:lnTo>
                    <a:pt x="1441" y="3739"/>
                  </a:lnTo>
                  <a:cubicBezTo>
                    <a:pt x="1501" y="3727"/>
                    <a:pt x="1560" y="3680"/>
                    <a:pt x="1572" y="3608"/>
                  </a:cubicBezTo>
                  <a:cubicBezTo>
                    <a:pt x="1632" y="3382"/>
                    <a:pt x="1727" y="3180"/>
                    <a:pt x="1846" y="2977"/>
                  </a:cubicBezTo>
                  <a:cubicBezTo>
                    <a:pt x="1870" y="2918"/>
                    <a:pt x="1870" y="2846"/>
                    <a:pt x="1846" y="2787"/>
                  </a:cubicBezTo>
                  <a:lnTo>
                    <a:pt x="1310" y="1989"/>
                  </a:lnTo>
                  <a:cubicBezTo>
                    <a:pt x="1251" y="1906"/>
                    <a:pt x="1263" y="1787"/>
                    <a:pt x="1334" y="1727"/>
                  </a:cubicBezTo>
                  <a:lnTo>
                    <a:pt x="1715" y="1358"/>
                  </a:lnTo>
                  <a:cubicBezTo>
                    <a:pt x="1754" y="1319"/>
                    <a:pt x="1804" y="1301"/>
                    <a:pt x="1854" y="1301"/>
                  </a:cubicBezTo>
                  <a:cubicBezTo>
                    <a:pt x="1894" y="1301"/>
                    <a:pt x="1933" y="1313"/>
                    <a:pt x="1965" y="1334"/>
                  </a:cubicBezTo>
                  <a:lnTo>
                    <a:pt x="2763" y="1870"/>
                  </a:lnTo>
                  <a:cubicBezTo>
                    <a:pt x="2792" y="1888"/>
                    <a:pt x="2828" y="1897"/>
                    <a:pt x="2864" y="1897"/>
                  </a:cubicBezTo>
                  <a:cubicBezTo>
                    <a:pt x="2900" y="1897"/>
                    <a:pt x="2935" y="1888"/>
                    <a:pt x="2965" y="1870"/>
                  </a:cubicBezTo>
                  <a:cubicBezTo>
                    <a:pt x="3156" y="1751"/>
                    <a:pt x="3382" y="1668"/>
                    <a:pt x="3584" y="1596"/>
                  </a:cubicBezTo>
                  <a:cubicBezTo>
                    <a:pt x="3644" y="1584"/>
                    <a:pt x="3703" y="1525"/>
                    <a:pt x="3715" y="1465"/>
                  </a:cubicBezTo>
                  <a:lnTo>
                    <a:pt x="3918" y="513"/>
                  </a:lnTo>
                  <a:cubicBezTo>
                    <a:pt x="3930" y="417"/>
                    <a:pt x="4013" y="346"/>
                    <a:pt x="4108" y="346"/>
                  </a:cubicBezTo>
                  <a:lnTo>
                    <a:pt x="4632" y="346"/>
                  </a:lnTo>
                  <a:cubicBezTo>
                    <a:pt x="4715" y="346"/>
                    <a:pt x="4811" y="417"/>
                    <a:pt x="4823" y="513"/>
                  </a:cubicBezTo>
                  <a:lnTo>
                    <a:pt x="5013" y="1465"/>
                  </a:lnTo>
                  <a:cubicBezTo>
                    <a:pt x="5025" y="1525"/>
                    <a:pt x="5073" y="1584"/>
                    <a:pt x="5144" y="1596"/>
                  </a:cubicBezTo>
                  <a:cubicBezTo>
                    <a:pt x="5370" y="1656"/>
                    <a:pt x="5585" y="1751"/>
                    <a:pt x="5775" y="1870"/>
                  </a:cubicBezTo>
                  <a:cubicBezTo>
                    <a:pt x="5805" y="1882"/>
                    <a:pt x="5838" y="1888"/>
                    <a:pt x="5870" y="1888"/>
                  </a:cubicBezTo>
                  <a:cubicBezTo>
                    <a:pt x="5903" y="1888"/>
                    <a:pt x="5936" y="1882"/>
                    <a:pt x="5966" y="1870"/>
                  </a:cubicBezTo>
                  <a:lnTo>
                    <a:pt x="6775" y="1334"/>
                  </a:lnTo>
                  <a:cubicBezTo>
                    <a:pt x="6806" y="1309"/>
                    <a:pt x="6846" y="1296"/>
                    <a:pt x="6886" y="1296"/>
                  </a:cubicBezTo>
                  <a:cubicBezTo>
                    <a:pt x="6938" y="1296"/>
                    <a:pt x="6991" y="1317"/>
                    <a:pt x="7025" y="1358"/>
                  </a:cubicBezTo>
                  <a:lnTo>
                    <a:pt x="7394" y="1727"/>
                  </a:lnTo>
                  <a:cubicBezTo>
                    <a:pt x="7466" y="1810"/>
                    <a:pt x="7466" y="1906"/>
                    <a:pt x="7430" y="1989"/>
                  </a:cubicBezTo>
                  <a:lnTo>
                    <a:pt x="6894" y="2787"/>
                  </a:lnTo>
                  <a:cubicBezTo>
                    <a:pt x="6847" y="2846"/>
                    <a:pt x="6847" y="2918"/>
                    <a:pt x="6894" y="2977"/>
                  </a:cubicBezTo>
                  <a:cubicBezTo>
                    <a:pt x="7013" y="3180"/>
                    <a:pt x="7085" y="3394"/>
                    <a:pt x="7156" y="3608"/>
                  </a:cubicBezTo>
                  <a:cubicBezTo>
                    <a:pt x="7168" y="3668"/>
                    <a:pt x="7228" y="3727"/>
                    <a:pt x="7287" y="3739"/>
                  </a:cubicBezTo>
                  <a:lnTo>
                    <a:pt x="8240" y="3930"/>
                  </a:lnTo>
                  <a:cubicBezTo>
                    <a:pt x="8335" y="3954"/>
                    <a:pt x="8406" y="4037"/>
                    <a:pt x="8406" y="4132"/>
                  </a:cubicBezTo>
                  <a:lnTo>
                    <a:pt x="8406" y="4644"/>
                  </a:lnTo>
                  <a:cubicBezTo>
                    <a:pt x="8406" y="4739"/>
                    <a:pt x="8335" y="4823"/>
                    <a:pt x="8240" y="4847"/>
                  </a:cubicBezTo>
                  <a:lnTo>
                    <a:pt x="7287" y="5037"/>
                  </a:lnTo>
                  <a:cubicBezTo>
                    <a:pt x="7228" y="5049"/>
                    <a:pt x="7168" y="5097"/>
                    <a:pt x="7156" y="5168"/>
                  </a:cubicBezTo>
                  <a:cubicBezTo>
                    <a:pt x="7109" y="5335"/>
                    <a:pt x="7049" y="5478"/>
                    <a:pt x="6978" y="5632"/>
                  </a:cubicBezTo>
                  <a:cubicBezTo>
                    <a:pt x="6930" y="5716"/>
                    <a:pt x="6978" y="5823"/>
                    <a:pt x="7073" y="5871"/>
                  </a:cubicBezTo>
                  <a:cubicBezTo>
                    <a:pt x="7095" y="5883"/>
                    <a:pt x="7119" y="5889"/>
                    <a:pt x="7143" y="5889"/>
                  </a:cubicBezTo>
                  <a:cubicBezTo>
                    <a:pt x="7209" y="5889"/>
                    <a:pt x="7276" y="5845"/>
                    <a:pt x="7311" y="5775"/>
                  </a:cubicBezTo>
                  <a:cubicBezTo>
                    <a:pt x="7370" y="5644"/>
                    <a:pt x="7430" y="5513"/>
                    <a:pt x="7466" y="5359"/>
                  </a:cubicBezTo>
                  <a:lnTo>
                    <a:pt x="8323" y="5204"/>
                  </a:lnTo>
                  <a:cubicBezTo>
                    <a:pt x="8585" y="5144"/>
                    <a:pt x="8763" y="4918"/>
                    <a:pt x="8763" y="4644"/>
                  </a:cubicBezTo>
                  <a:lnTo>
                    <a:pt x="8763" y="4132"/>
                  </a:lnTo>
                  <a:cubicBezTo>
                    <a:pt x="8763" y="3858"/>
                    <a:pt x="8573" y="3632"/>
                    <a:pt x="8323" y="3573"/>
                  </a:cubicBezTo>
                  <a:lnTo>
                    <a:pt x="7466" y="3406"/>
                  </a:lnTo>
                  <a:cubicBezTo>
                    <a:pt x="7406" y="3227"/>
                    <a:pt x="7347" y="3073"/>
                    <a:pt x="7263" y="2906"/>
                  </a:cubicBezTo>
                  <a:lnTo>
                    <a:pt x="7740" y="2191"/>
                  </a:lnTo>
                  <a:cubicBezTo>
                    <a:pt x="7882" y="1965"/>
                    <a:pt x="7859" y="1668"/>
                    <a:pt x="7668" y="1477"/>
                  </a:cubicBezTo>
                  <a:lnTo>
                    <a:pt x="7287" y="1108"/>
                  </a:lnTo>
                  <a:cubicBezTo>
                    <a:pt x="7177" y="998"/>
                    <a:pt x="7032" y="940"/>
                    <a:pt x="6885" y="940"/>
                  </a:cubicBezTo>
                  <a:cubicBezTo>
                    <a:pt x="6777" y="940"/>
                    <a:pt x="6668" y="971"/>
                    <a:pt x="6573" y="1037"/>
                  </a:cubicBezTo>
                  <a:lnTo>
                    <a:pt x="5858" y="1513"/>
                  </a:lnTo>
                  <a:cubicBezTo>
                    <a:pt x="5704" y="1418"/>
                    <a:pt x="5537" y="1358"/>
                    <a:pt x="5358" y="1299"/>
                  </a:cubicBezTo>
                  <a:lnTo>
                    <a:pt x="5192" y="453"/>
                  </a:lnTo>
                  <a:cubicBezTo>
                    <a:pt x="5132" y="179"/>
                    <a:pt x="4906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Google Shape;12091;p65"/>
            <p:cNvSpPr/>
            <p:nvPr/>
          </p:nvSpPr>
          <p:spPr bwMode="auto">
            <a:xfrm>
              <a:off x="6161507" y="2967679"/>
              <a:ext cx="111851" cy="97432"/>
            </a:xfrm>
            <a:custGeom>
              <a:avLst/>
              <a:gdLst/>
              <a:ahLst/>
              <a:cxnLst/>
              <a:rect l="l" t="t" r="r" b="b"/>
              <a:pathLst>
                <a:path w="3514" h="3061" fill="norm" stroke="1" extrusionOk="0">
                  <a:moveTo>
                    <a:pt x="1489" y="1"/>
                  </a:moveTo>
                  <a:cubicBezTo>
                    <a:pt x="965" y="1"/>
                    <a:pt x="465" y="215"/>
                    <a:pt x="84" y="584"/>
                  </a:cubicBezTo>
                  <a:cubicBezTo>
                    <a:pt x="1" y="656"/>
                    <a:pt x="1" y="763"/>
                    <a:pt x="84" y="834"/>
                  </a:cubicBezTo>
                  <a:cubicBezTo>
                    <a:pt x="120" y="870"/>
                    <a:pt x="164" y="888"/>
                    <a:pt x="209" y="888"/>
                  </a:cubicBezTo>
                  <a:cubicBezTo>
                    <a:pt x="254" y="888"/>
                    <a:pt x="298" y="870"/>
                    <a:pt x="334" y="834"/>
                  </a:cubicBezTo>
                  <a:cubicBezTo>
                    <a:pt x="644" y="537"/>
                    <a:pt x="1060" y="358"/>
                    <a:pt x="1489" y="358"/>
                  </a:cubicBezTo>
                  <a:cubicBezTo>
                    <a:pt x="2418" y="358"/>
                    <a:pt x="3168" y="1108"/>
                    <a:pt x="3168" y="2025"/>
                  </a:cubicBezTo>
                  <a:cubicBezTo>
                    <a:pt x="3168" y="2299"/>
                    <a:pt x="3096" y="2549"/>
                    <a:pt x="2989" y="2787"/>
                  </a:cubicBezTo>
                  <a:cubicBezTo>
                    <a:pt x="2930" y="2894"/>
                    <a:pt x="2953" y="2989"/>
                    <a:pt x="3049" y="3037"/>
                  </a:cubicBezTo>
                  <a:cubicBezTo>
                    <a:pt x="3073" y="3061"/>
                    <a:pt x="3108" y="3061"/>
                    <a:pt x="3132" y="3061"/>
                  </a:cubicBezTo>
                  <a:cubicBezTo>
                    <a:pt x="3192" y="3061"/>
                    <a:pt x="3263" y="3025"/>
                    <a:pt x="3299" y="2954"/>
                  </a:cubicBezTo>
                  <a:cubicBezTo>
                    <a:pt x="3442" y="2668"/>
                    <a:pt x="3513" y="2358"/>
                    <a:pt x="3513" y="2025"/>
                  </a:cubicBezTo>
                  <a:cubicBezTo>
                    <a:pt x="3513" y="906"/>
                    <a:pt x="2608" y="1"/>
                    <a:pt x="1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Google Shape;12092;p65"/>
            <p:cNvSpPr/>
            <p:nvPr/>
          </p:nvSpPr>
          <p:spPr bwMode="auto">
            <a:xfrm>
              <a:off x="6144827" y="3007848"/>
              <a:ext cx="105389" cy="88742"/>
            </a:xfrm>
            <a:custGeom>
              <a:avLst/>
              <a:gdLst/>
              <a:ahLst/>
              <a:cxnLst/>
              <a:rect l="l" t="t" r="r" b="b"/>
              <a:pathLst>
                <a:path w="3311" h="2788" fill="norm" stroke="1" extrusionOk="0">
                  <a:moveTo>
                    <a:pt x="262" y="1"/>
                  </a:moveTo>
                  <a:cubicBezTo>
                    <a:pt x="194" y="1"/>
                    <a:pt x="124" y="44"/>
                    <a:pt x="96" y="108"/>
                  </a:cubicBezTo>
                  <a:cubicBezTo>
                    <a:pt x="25" y="323"/>
                    <a:pt x="1" y="549"/>
                    <a:pt x="1" y="763"/>
                  </a:cubicBezTo>
                  <a:cubicBezTo>
                    <a:pt x="1" y="1882"/>
                    <a:pt x="906" y="2787"/>
                    <a:pt x="2013" y="2787"/>
                  </a:cubicBezTo>
                  <a:cubicBezTo>
                    <a:pt x="2454" y="2787"/>
                    <a:pt x="2846" y="2656"/>
                    <a:pt x="3204" y="2406"/>
                  </a:cubicBezTo>
                  <a:cubicBezTo>
                    <a:pt x="3287" y="2347"/>
                    <a:pt x="3311" y="2239"/>
                    <a:pt x="3251" y="2156"/>
                  </a:cubicBezTo>
                  <a:cubicBezTo>
                    <a:pt x="3214" y="2104"/>
                    <a:pt x="3159" y="2075"/>
                    <a:pt x="3102" y="2075"/>
                  </a:cubicBezTo>
                  <a:cubicBezTo>
                    <a:pt x="3068" y="2075"/>
                    <a:pt x="3033" y="2086"/>
                    <a:pt x="3001" y="2108"/>
                  </a:cubicBezTo>
                  <a:cubicBezTo>
                    <a:pt x="2715" y="2311"/>
                    <a:pt x="2370" y="2418"/>
                    <a:pt x="2037" y="2418"/>
                  </a:cubicBezTo>
                  <a:cubicBezTo>
                    <a:pt x="1108" y="2418"/>
                    <a:pt x="370" y="1680"/>
                    <a:pt x="370" y="751"/>
                  </a:cubicBezTo>
                  <a:cubicBezTo>
                    <a:pt x="370" y="573"/>
                    <a:pt x="394" y="382"/>
                    <a:pt x="453" y="215"/>
                  </a:cubicBezTo>
                  <a:cubicBezTo>
                    <a:pt x="477" y="144"/>
                    <a:pt x="406" y="37"/>
                    <a:pt x="322" y="13"/>
                  </a:cubicBezTo>
                  <a:cubicBezTo>
                    <a:pt x="303" y="5"/>
                    <a:pt x="283" y="1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Google Shape;12093;p65"/>
            <p:cNvSpPr/>
            <p:nvPr/>
          </p:nvSpPr>
          <p:spPr bwMode="auto">
            <a:xfrm>
              <a:off x="6245633" y="3069248"/>
              <a:ext cx="186110" cy="186874"/>
            </a:xfrm>
            <a:custGeom>
              <a:avLst/>
              <a:gdLst/>
              <a:ahLst/>
              <a:cxnLst/>
              <a:rect l="l" t="t" r="r" b="b"/>
              <a:pathLst>
                <a:path w="5847" h="5871" fill="norm" stroke="1" extrusionOk="0">
                  <a:moveTo>
                    <a:pt x="2751" y="1"/>
                  </a:moveTo>
                  <a:cubicBezTo>
                    <a:pt x="2549" y="1"/>
                    <a:pt x="2370" y="144"/>
                    <a:pt x="2335" y="346"/>
                  </a:cubicBezTo>
                  <a:lnTo>
                    <a:pt x="2227" y="858"/>
                  </a:lnTo>
                  <a:cubicBezTo>
                    <a:pt x="2144" y="894"/>
                    <a:pt x="2037" y="941"/>
                    <a:pt x="1965" y="977"/>
                  </a:cubicBezTo>
                  <a:lnTo>
                    <a:pt x="1513" y="680"/>
                  </a:lnTo>
                  <a:cubicBezTo>
                    <a:pt x="1449" y="631"/>
                    <a:pt x="1372" y="608"/>
                    <a:pt x="1293" y="608"/>
                  </a:cubicBezTo>
                  <a:cubicBezTo>
                    <a:pt x="1179" y="608"/>
                    <a:pt x="1061" y="655"/>
                    <a:pt x="977" y="739"/>
                  </a:cubicBezTo>
                  <a:lnTo>
                    <a:pt x="739" y="977"/>
                  </a:lnTo>
                  <a:cubicBezTo>
                    <a:pt x="596" y="1132"/>
                    <a:pt x="584" y="1346"/>
                    <a:pt x="680" y="1513"/>
                  </a:cubicBezTo>
                  <a:lnTo>
                    <a:pt x="977" y="1965"/>
                  </a:lnTo>
                  <a:cubicBezTo>
                    <a:pt x="918" y="2084"/>
                    <a:pt x="882" y="2215"/>
                    <a:pt x="834" y="2346"/>
                  </a:cubicBezTo>
                  <a:cubicBezTo>
                    <a:pt x="799" y="2442"/>
                    <a:pt x="858" y="2537"/>
                    <a:pt x="953" y="2573"/>
                  </a:cubicBezTo>
                  <a:cubicBezTo>
                    <a:pt x="968" y="2579"/>
                    <a:pt x="984" y="2582"/>
                    <a:pt x="1000" y="2582"/>
                  </a:cubicBezTo>
                  <a:cubicBezTo>
                    <a:pt x="1073" y="2582"/>
                    <a:pt x="1150" y="2522"/>
                    <a:pt x="1180" y="2454"/>
                  </a:cubicBezTo>
                  <a:cubicBezTo>
                    <a:pt x="1215" y="2323"/>
                    <a:pt x="1263" y="2192"/>
                    <a:pt x="1334" y="2049"/>
                  </a:cubicBezTo>
                  <a:cubicBezTo>
                    <a:pt x="1370" y="1989"/>
                    <a:pt x="1370" y="1918"/>
                    <a:pt x="1334" y="1858"/>
                  </a:cubicBezTo>
                  <a:lnTo>
                    <a:pt x="977" y="1322"/>
                  </a:lnTo>
                  <a:cubicBezTo>
                    <a:pt x="965" y="1287"/>
                    <a:pt x="965" y="1263"/>
                    <a:pt x="1001" y="1239"/>
                  </a:cubicBezTo>
                  <a:lnTo>
                    <a:pt x="1239" y="989"/>
                  </a:lnTo>
                  <a:cubicBezTo>
                    <a:pt x="1253" y="975"/>
                    <a:pt x="1271" y="969"/>
                    <a:pt x="1288" y="969"/>
                  </a:cubicBezTo>
                  <a:cubicBezTo>
                    <a:pt x="1301" y="969"/>
                    <a:pt x="1313" y="972"/>
                    <a:pt x="1322" y="977"/>
                  </a:cubicBezTo>
                  <a:lnTo>
                    <a:pt x="1858" y="1334"/>
                  </a:lnTo>
                  <a:cubicBezTo>
                    <a:pt x="1888" y="1358"/>
                    <a:pt x="1921" y="1370"/>
                    <a:pt x="1954" y="1370"/>
                  </a:cubicBezTo>
                  <a:cubicBezTo>
                    <a:pt x="1986" y="1370"/>
                    <a:pt x="2019" y="1358"/>
                    <a:pt x="2049" y="1334"/>
                  </a:cubicBezTo>
                  <a:cubicBezTo>
                    <a:pt x="2168" y="1263"/>
                    <a:pt x="2323" y="1203"/>
                    <a:pt x="2454" y="1168"/>
                  </a:cubicBezTo>
                  <a:cubicBezTo>
                    <a:pt x="2513" y="1156"/>
                    <a:pt x="2573" y="1096"/>
                    <a:pt x="2585" y="1037"/>
                  </a:cubicBezTo>
                  <a:lnTo>
                    <a:pt x="2704" y="418"/>
                  </a:lnTo>
                  <a:cubicBezTo>
                    <a:pt x="2704" y="382"/>
                    <a:pt x="2739" y="358"/>
                    <a:pt x="2775" y="358"/>
                  </a:cubicBezTo>
                  <a:lnTo>
                    <a:pt x="3120" y="358"/>
                  </a:lnTo>
                  <a:cubicBezTo>
                    <a:pt x="3156" y="358"/>
                    <a:pt x="3180" y="382"/>
                    <a:pt x="3192" y="418"/>
                  </a:cubicBezTo>
                  <a:lnTo>
                    <a:pt x="3311" y="1037"/>
                  </a:lnTo>
                  <a:cubicBezTo>
                    <a:pt x="3335" y="1096"/>
                    <a:pt x="3370" y="1156"/>
                    <a:pt x="3454" y="1168"/>
                  </a:cubicBezTo>
                  <a:cubicBezTo>
                    <a:pt x="3585" y="1215"/>
                    <a:pt x="3716" y="1263"/>
                    <a:pt x="3847" y="1334"/>
                  </a:cubicBezTo>
                  <a:cubicBezTo>
                    <a:pt x="3882" y="1352"/>
                    <a:pt x="3918" y="1361"/>
                    <a:pt x="3952" y="1361"/>
                  </a:cubicBezTo>
                  <a:cubicBezTo>
                    <a:pt x="3987" y="1361"/>
                    <a:pt x="4019" y="1352"/>
                    <a:pt x="4049" y="1334"/>
                  </a:cubicBezTo>
                  <a:lnTo>
                    <a:pt x="4585" y="977"/>
                  </a:lnTo>
                  <a:cubicBezTo>
                    <a:pt x="4595" y="972"/>
                    <a:pt x="4607" y="969"/>
                    <a:pt x="4619" y="969"/>
                  </a:cubicBezTo>
                  <a:cubicBezTo>
                    <a:pt x="4636" y="969"/>
                    <a:pt x="4654" y="975"/>
                    <a:pt x="4668" y="989"/>
                  </a:cubicBezTo>
                  <a:lnTo>
                    <a:pt x="4906" y="1239"/>
                  </a:lnTo>
                  <a:cubicBezTo>
                    <a:pt x="4942" y="1263"/>
                    <a:pt x="4942" y="1287"/>
                    <a:pt x="4918" y="1322"/>
                  </a:cubicBezTo>
                  <a:lnTo>
                    <a:pt x="4561" y="1858"/>
                  </a:lnTo>
                  <a:cubicBezTo>
                    <a:pt x="4525" y="1918"/>
                    <a:pt x="4525" y="1989"/>
                    <a:pt x="4561" y="2049"/>
                  </a:cubicBezTo>
                  <a:cubicBezTo>
                    <a:pt x="4644" y="2168"/>
                    <a:pt x="4704" y="2323"/>
                    <a:pt x="4728" y="2454"/>
                  </a:cubicBezTo>
                  <a:cubicBezTo>
                    <a:pt x="4740" y="2513"/>
                    <a:pt x="4799" y="2573"/>
                    <a:pt x="4859" y="2585"/>
                  </a:cubicBezTo>
                  <a:lnTo>
                    <a:pt x="5490" y="2704"/>
                  </a:lnTo>
                  <a:cubicBezTo>
                    <a:pt x="5513" y="2704"/>
                    <a:pt x="5549" y="2739"/>
                    <a:pt x="5549" y="2775"/>
                  </a:cubicBezTo>
                  <a:lnTo>
                    <a:pt x="5549" y="3120"/>
                  </a:lnTo>
                  <a:cubicBezTo>
                    <a:pt x="5549" y="3156"/>
                    <a:pt x="5513" y="3180"/>
                    <a:pt x="5490" y="3192"/>
                  </a:cubicBezTo>
                  <a:lnTo>
                    <a:pt x="4859" y="3311"/>
                  </a:lnTo>
                  <a:cubicBezTo>
                    <a:pt x="4799" y="3335"/>
                    <a:pt x="4740" y="3370"/>
                    <a:pt x="4728" y="3454"/>
                  </a:cubicBezTo>
                  <a:cubicBezTo>
                    <a:pt x="4680" y="3585"/>
                    <a:pt x="4644" y="3716"/>
                    <a:pt x="4561" y="3847"/>
                  </a:cubicBezTo>
                  <a:cubicBezTo>
                    <a:pt x="4537" y="3906"/>
                    <a:pt x="4537" y="3989"/>
                    <a:pt x="4561" y="4049"/>
                  </a:cubicBezTo>
                  <a:lnTo>
                    <a:pt x="4918" y="4585"/>
                  </a:lnTo>
                  <a:cubicBezTo>
                    <a:pt x="4942" y="4609"/>
                    <a:pt x="4942" y="4644"/>
                    <a:pt x="4906" y="4668"/>
                  </a:cubicBezTo>
                  <a:lnTo>
                    <a:pt x="4668" y="4906"/>
                  </a:lnTo>
                  <a:cubicBezTo>
                    <a:pt x="4655" y="4926"/>
                    <a:pt x="4638" y="4935"/>
                    <a:pt x="4622" y="4935"/>
                  </a:cubicBezTo>
                  <a:cubicBezTo>
                    <a:pt x="4609" y="4935"/>
                    <a:pt x="4595" y="4929"/>
                    <a:pt x="4585" y="4918"/>
                  </a:cubicBezTo>
                  <a:lnTo>
                    <a:pt x="4049" y="4561"/>
                  </a:lnTo>
                  <a:cubicBezTo>
                    <a:pt x="4019" y="4543"/>
                    <a:pt x="3984" y="4534"/>
                    <a:pt x="3948" y="4534"/>
                  </a:cubicBezTo>
                  <a:cubicBezTo>
                    <a:pt x="3912" y="4534"/>
                    <a:pt x="3876" y="4543"/>
                    <a:pt x="3847" y="4561"/>
                  </a:cubicBezTo>
                  <a:cubicBezTo>
                    <a:pt x="3728" y="4644"/>
                    <a:pt x="3585" y="4704"/>
                    <a:pt x="3454" y="4728"/>
                  </a:cubicBezTo>
                  <a:cubicBezTo>
                    <a:pt x="3394" y="4751"/>
                    <a:pt x="3335" y="4811"/>
                    <a:pt x="3311" y="4859"/>
                  </a:cubicBezTo>
                  <a:lnTo>
                    <a:pt x="3192" y="5490"/>
                  </a:lnTo>
                  <a:cubicBezTo>
                    <a:pt x="3192" y="5525"/>
                    <a:pt x="3168" y="5549"/>
                    <a:pt x="3120" y="5549"/>
                  </a:cubicBezTo>
                  <a:lnTo>
                    <a:pt x="2775" y="5549"/>
                  </a:lnTo>
                  <a:cubicBezTo>
                    <a:pt x="2751" y="5549"/>
                    <a:pt x="2716" y="5513"/>
                    <a:pt x="2704" y="5490"/>
                  </a:cubicBezTo>
                  <a:lnTo>
                    <a:pt x="2585" y="4859"/>
                  </a:lnTo>
                  <a:cubicBezTo>
                    <a:pt x="2573" y="4811"/>
                    <a:pt x="2525" y="4751"/>
                    <a:pt x="2454" y="4728"/>
                  </a:cubicBezTo>
                  <a:cubicBezTo>
                    <a:pt x="2323" y="4692"/>
                    <a:pt x="2180" y="4644"/>
                    <a:pt x="2049" y="4561"/>
                  </a:cubicBezTo>
                  <a:cubicBezTo>
                    <a:pt x="2019" y="4549"/>
                    <a:pt x="1986" y="4543"/>
                    <a:pt x="1954" y="4543"/>
                  </a:cubicBezTo>
                  <a:cubicBezTo>
                    <a:pt x="1921" y="4543"/>
                    <a:pt x="1888" y="4549"/>
                    <a:pt x="1858" y="4561"/>
                  </a:cubicBezTo>
                  <a:lnTo>
                    <a:pt x="1322" y="4918"/>
                  </a:lnTo>
                  <a:cubicBezTo>
                    <a:pt x="1306" y="4929"/>
                    <a:pt x="1293" y="4935"/>
                    <a:pt x="1280" y="4935"/>
                  </a:cubicBezTo>
                  <a:cubicBezTo>
                    <a:pt x="1265" y="4935"/>
                    <a:pt x="1252" y="4926"/>
                    <a:pt x="1239" y="4906"/>
                  </a:cubicBezTo>
                  <a:lnTo>
                    <a:pt x="1001" y="4668"/>
                  </a:lnTo>
                  <a:cubicBezTo>
                    <a:pt x="965" y="4644"/>
                    <a:pt x="965" y="4609"/>
                    <a:pt x="977" y="4585"/>
                  </a:cubicBezTo>
                  <a:lnTo>
                    <a:pt x="1334" y="4049"/>
                  </a:lnTo>
                  <a:cubicBezTo>
                    <a:pt x="1382" y="3989"/>
                    <a:pt x="1382" y="3906"/>
                    <a:pt x="1334" y="3847"/>
                  </a:cubicBezTo>
                  <a:cubicBezTo>
                    <a:pt x="1263" y="3728"/>
                    <a:pt x="1203" y="3585"/>
                    <a:pt x="1180" y="3454"/>
                  </a:cubicBezTo>
                  <a:cubicBezTo>
                    <a:pt x="1156" y="3394"/>
                    <a:pt x="1096" y="3335"/>
                    <a:pt x="1037" y="3311"/>
                  </a:cubicBezTo>
                  <a:lnTo>
                    <a:pt x="418" y="3192"/>
                  </a:lnTo>
                  <a:cubicBezTo>
                    <a:pt x="382" y="3192"/>
                    <a:pt x="358" y="3168"/>
                    <a:pt x="358" y="3120"/>
                  </a:cubicBezTo>
                  <a:lnTo>
                    <a:pt x="358" y="2775"/>
                  </a:lnTo>
                  <a:cubicBezTo>
                    <a:pt x="358" y="2751"/>
                    <a:pt x="382" y="2727"/>
                    <a:pt x="418" y="2704"/>
                  </a:cubicBezTo>
                  <a:lnTo>
                    <a:pt x="465" y="2692"/>
                  </a:lnTo>
                  <a:cubicBezTo>
                    <a:pt x="560" y="2680"/>
                    <a:pt x="620" y="2573"/>
                    <a:pt x="596" y="2477"/>
                  </a:cubicBezTo>
                  <a:cubicBezTo>
                    <a:pt x="586" y="2396"/>
                    <a:pt x="507" y="2341"/>
                    <a:pt x="425" y="2341"/>
                  </a:cubicBezTo>
                  <a:cubicBezTo>
                    <a:pt x="411" y="2341"/>
                    <a:pt x="396" y="2343"/>
                    <a:pt x="382" y="2346"/>
                  </a:cubicBezTo>
                  <a:lnTo>
                    <a:pt x="346" y="2370"/>
                  </a:lnTo>
                  <a:cubicBezTo>
                    <a:pt x="144" y="2406"/>
                    <a:pt x="1" y="2585"/>
                    <a:pt x="1" y="2775"/>
                  </a:cubicBezTo>
                  <a:lnTo>
                    <a:pt x="1" y="3120"/>
                  </a:lnTo>
                  <a:cubicBezTo>
                    <a:pt x="1" y="3335"/>
                    <a:pt x="144" y="3513"/>
                    <a:pt x="346" y="3537"/>
                  </a:cubicBezTo>
                  <a:lnTo>
                    <a:pt x="858" y="3644"/>
                  </a:lnTo>
                  <a:cubicBezTo>
                    <a:pt x="894" y="3728"/>
                    <a:pt x="941" y="3835"/>
                    <a:pt x="977" y="3906"/>
                  </a:cubicBezTo>
                  <a:lnTo>
                    <a:pt x="680" y="4359"/>
                  </a:lnTo>
                  <a:cubicBezTo>
                    <a:pt x="560" y="4525"/>
                    <a:pt x="596" y="4763"/>
                    <a:pt x="739" y="4894"/>
                  </a:cubicBezTo>
                  <a:lnTo>
                    <a:pt x="977" y="5132"/>
                  </a:lnTo>
                  <a:cubicBezTo>
                    <a:pt x="1067" y="5216"/>
                    <a:pt x="1182" y="5259"/>
                    <a:pt x="1292" y="5259"/>
                  </a:cubicBezTo>
                  <a:cubicBezTo>
                    <a:pt x="1371" y="5259"/>
                    <a:pt x="1448" y="5237"/>
                    <a:pt x="1513" y="5192"/>
                  </a:cubicBezTo>
                  <a:lnTo>
                    <a:pt x="1965" y="4894"/>
                  </a:lnTo>
                  <a:cubicBezTo>
                    <a:pt x="2049" y="4942"/>
                    <a:pt x="2144" y="4978"/>
                    <a:pt x="2227" y="5013"/>
                  </a:cubicBezTo>
                  <a:lnTo>
                    <a:pt x="2335" y="5537"/>
                  </a:lnTo>
                  <a:cubicBezTo>
                    <a:pt x="2382" y="5728"/>
                    <a:pt x="2561" y="5871"/>
                    <a:pt x="2751" y="5871"/>
                  </a:cubicBezTo>
                  <a:lnTo>
                    <a:pt x="3097" y="5871"/>
                  </a:lnTo>
                  <a:cubicBezTo>
                    <a:pt x="3299" y="5871"/>
                    <a:pt x="3478" y="5728"/>
                    <a:pt x="3513" y="5537"/>
                  </a:cubicBezTo>
                  <a:lnTo>
                    <a:pt x="3620" y="5013"/>
                  </a:lnTo>
                  <a:cubicBezTo>
                    <a:pt x="3704" y="4978"/>
                    <a:pt x="3811" y="4942"/>
                    <a:pt x="3882" y="4894"/>
                  </a:cubicBezTo>
                  <a:lnTo>
                    <a:pt x="4323" y="5192"/>
                  </a:lnTo>
                  <a:cubicBezTo>
                    <a:pt x="4391" y="5241"/>
                    <a:pt x="4472" y="5264"/>
                    <a:pt x="4552" y="5264"/>
                  </a:cubicBezTo>
                  <a:cubicBezTo>
                    <a:pt x="4667" y="5264"/>
                    <a:pt x="4781" y="5217"/>
                    <a:pt x="4859" y="5132"/>
                  </a:cubicBezTo>
                  <a:lnTo>
                    <a:pt x="5097" y="4894"/>
                  </a:lnTo>
                  <a:cubicBezTo>
                    <a:pt x="5252" y="4740"/>
                    <a:pt x="5263" y="4525"/>
                    <a:pt x="5156" y="4359"/>
                  </a:cubicBezTo>
                  <a:lnTo>
                    <a:pt x="4859" y="3906"/>
                  </a:lnTo>
                  <a:cubicBezTo>
                    <a:pt x="4906" y="3823"/>
                    <a:pt x="4954" y="3728"/>
                    <a:pt x="4978" y="3644"/>
                  </a:cubicBezTo>
                  <a:lnTo>
                    <a:pt x="5502" y="3537"/>
                  </a:lnTo>
                  <a:cubicBezTo>
                    <a:pt x="5692" y="3489"/>
                    <a:pt x="5847" y="3311"/>
                    <a:pt x="5847" y="3120"/>
                  </a:cubicBezTo>
                  <a:lnTo>
                    <a:pt x="5847" y="2775"/>
                  </a:lnTo>
                  <a:cubicBezTo>
                    <a:pt x="5847" y="2549"/>
                    <a:pt x="5716" y="2382"/>
                    <a:pt x="5502" y="2334"/>
                  </a:cubicBezTo>
                  <a:lnTo>
                    <a:pt x="4990" y="2227"/>
                  </a:lnTo>
                  <a:cubicBezTo>
                    <a:pt x="4954" y="2144"/>
                    <a:pt x="4906" y="2037"/>
                    <a:pt x="4871" y="1965"/>
                  </a:cubicBezTo>
                  <a:lnTo>
                    <a:pt x="5168" y="1513"/>
                  </a:lnTo>
                  <a:cubicBezTo>
                    <a:pt x="5287" y="1346"/>
                    <a:pt x="5252" y="1108"/>
                    <a:pt x="5109" y="977"/>
                  </a:cubicBezTo>
                  <a:lnTo>
                    <a:pt x="4871" y="739"/>
                  </a:lnTo>
                  <a:cubicBezTo>
                    <a:pt x="4780" y="656"/>
                    <a:pt x="4666" y="613"/>
                    <a:pt x="4555" y="613"/>
                  </a:cubicBezTo>
                  <a:cubicBezTo>
                    <a:pt x="4476" y="613"/>
                    <a:pt x="4399" y="635"/>
                    <a:pt x="4335" y="680"/>
                  </a:cubicBezTo>
                  <a:lnTo>
                    <a:pt x="3882" y="977"/>
                  </a:lnTo>
                  <a:cubicBezTo>
                    <a:pt x="3799" y="941"/>
                    <a:pt x="3704" y="894"/>
                    <a:pt x="3620" y="858"/>
                  </a:cubicBezTo>
                  <a:lnTo>
                    <a:pt x="3513" y="346"/>
                  </a:lnTo>
                  <a:cubicBezTo>
                    <a:pt x="3466" y="144"/>
                    <a:pt x="3287" y="1"/>
                    <a:pt x="3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Google Shape;12094;p65"/>
            <p:cNvSpPr/>
            <p:nvPr/>
          </p:nvSpPr>
          <p:spPr bwMode="auto">
            <a:xfrm>
              <a:off x="6305888" y="3129884"/>
              <a:ext cx="64488" cy="64456"/>
            </a:xfrm>
            <a:custGeom>
              <a:avLst/>
              <a:gdLst/>
              <a:ahLst/>
              <a:cxnLst/>
              <a:rect l="l" t="t" r="r" b="b"/>
              <a:pathLst>
                <a:path w="2026" h="2025" fill="norm" stroke="1" extrusionOk="0">
                  <a:moveTo>
                    <a:pt x="1013" y="1"/>
                  </a:moveTo>
                  <a:cubicBezTo>
                    <a:pt x="453" y="1"/>
                    <a:pt x="1" y="441"/>
                    <a:pt x="1" y="1013"/>
                  </a:cubicBezTo>
                  <a:cubicBezTo>
                    <a:pt x="1" y="1561"/>
                    <a:pt x="442" y="2025"/>
                    <a:pt x="1013" y="2025"/>
                  </a:cubicBezTo>
                  <a:cubicBezTo>
                    <a:pt x="1227" y="2025"/>
                    <a:pt x="1442" y="1942"/>
                    <a:pt x="1620" y="1811"/>
                  </a:cubicBezTo>
                  <a:cubicBezTo>
                    <a:pt x="1692" y="1751"/>
                    <a:pt x="1704" y="1632"/>
                    <a:pt x="1644" y="1561"/>
                  </a:cubicBezTo>
                  <a:cubicBezTo>
                    <a:pt x="1608" y="1517"/>
                    <a:pt x="1549" y="1491"/>
                    <a:pt x="1493" y="1491"/>
                  </a:cubicBezTo>
                  <a:cubicBezTo>
                    <a:pt x="1457" y="1491"/>
                    <a:pt x="1422" y="1502"/>
                    <a:pt x="1394" y="1525"/>
                  </a:cubicBezTo>
                  <a:cubicBezTo>
                    <a:pt x="1275" y="1620"/>
                    <a:pt x="1144" y="1668"/>
                    <a:pt x="989" y="1668"/>
                  </a:cubicBezTo>
                  <a:cubicBezTo>
                    <a:pt x="632" y="1668"/>
                    <a:pt x="358" y="1370"/>
                    <a:pt x="358" y="1025"/>
                  </a:cubicBezTo>
                  <a:cubicBezTo>
                    <a:pt x="382" y="668"/>
                    <a:pt x="668" y="370"/>
                    <a:pt x="1025" y="370"/>
                  </a:cubicBezTo>
                  <a:cubicBezTo>
                    <a:pt x="1382" y="370"/>
                    <a:pt x="1668" y="668"/>
                    <a:pt x="1668" y="1013"/>
                  </a:cubicBezTo>
                  <a:cubicBezTo>
                    <a:pt x="1668" y="1120"/>
                    <a:pt x="1739" y="1191"/>
                    <a:pt x="1846" y="1191"/>
                  </a:cubicBezTo>
                  <a:cubicBezTo>
                    <a:pt x="1942" y="1191"/>
                    <a:pt x="2025" y="1120"/>
                    <a:pt x="2025" y="1013"/>
                  </a:cubicBezTo>
                  <a:cubicBezTo>
                    <a:pt x="2025" y="453"/>
                    <a:pt x="157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Google Shape;12095;p65"/>
            <p:cNvSpPr/>
            <p:nvPr/>
          </p:nvSpPr>
          <p:spPr bwMode="auto">
            <a:xfrm>
              <a:off x="6173634" y="2997631"/>
              <a:ext cx="70153" cy="70153"/>
            </a:xfrm>
            <a:custGeom>
              <a:avLst/>
              <a:gdLst/>
              <a:ahLst/>
              <a:cxnLst/>
              <a:rect l="l" t="t" r="r" b="b"/>
              <a:pathLst>
                <a:path w="2204" h="2204" fill="norm" stroke="1" extrusionOk="0">
                  <a:moveTo>
                    <a:pt x="1096" y="370"/>
                  </a:moveTo>
                  <a:cubicBezTo>
                    <a:pt x="1501" y="370"/>
                    <a:pt x="1834" y="703"/>
                    <a:pt x="1834" y="1108"/>
                  </a:cubicBezTo>
                  <a:cubicBezTo>
                    <a:pt x="1834" y="1501"/>
                    <a:pt x="1501" y="1834"/>
                    <a:pt x="1096" y="1834"/>
                  </a:cubicBezTo>
                  <a:cubicBezTo>
                    <a:pt x="691" y="1834"/>
                    <a:pt x="370" y="1501"/>
                    <a:pt x="370" y="1108"/>
                  </a:cubicBezTo>
                  <a:cubicBezTo>
                    <a:pt x="370" y="703"/>
                    <a:pt x="703" y="370"/>
                    <a:pt x="1096" y="370"/>
                  </a:cubicBezTo>
                  <a:close/>
                  <a:moveTo>
                    <a:pt x="1096" y="1"/>
                  </a:moveTo>
                  <a:cubicBezTo>
                    <a:pt x="489" y="1"/>
                    <a:pt x="1" y="489"/>
                    <a:pt x="1" y="1108"/>
                  </a:cubicBezTo>
                  <a:cubicBezTo>
                    <a:pt x="1" y="1715"/>
                    <a:pt x="489" y="2203"/>
                    <a:pt x="1096" y="2203"/>
                  </a:cubicBezTo>
                  <a:cubicBezTo>
                    <a:pt x="1715" y="2191"/>
                    <a:pt x="2203" y="1703"/>
                    <a:pt x="2203" y="1108"/>
                  </a:cubicBezTo>
                  <a:cubicBezTo>
                    <a:pt x="2203" y="489"/>
                    <a:pt x="1715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 bwMode="auto">
          <a:xfrm>
            <a:off x="838198" y="1967064"/>
            <a:ext cx="14706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defRPr/>
            </a:pPr>
            <a:r>
              <a:rPr lang="ru-RU" sz="2500">
                <a:latin typeface="Century Gothic"/>
                <a:ea typeface="Poppins"/>
                <a:cs typeface="Poppins"/>
              </a:rPr>
              <a:t>Союзная программа «Создание комплекса производства и аттестации детектирующего оборудования </a:t>
            </a:r>
            <a:r>
              <a:rPr lang="ru-RU" sz="2500">
                <a:latin typeface="Century Gothic"/>
                <a:ea typeface="Poppins"/>
                <a:cs typeface="Poppins"/>
              </a:rPr>
              <a:t>с </a:t>
            </a:r>
            <a:r>
              <a:rPr lang="ru-RU" sz="2500">
                <a:latin typeface="Century Gothic"/>
                <a:ea typeface="Poppins"/>
                <a:cs typeface="Poppins"/>
              </a:rPr>
              <a:t>заданными параметрами» </a:t>
            </a:r>
            <a:endParaRPr lang="ru-RU" sz="2500">
              <a:latin typeface="Century Gothic"/>
              <a:ea typeface="Poppins"/>
              <a:cs typeface="Poppins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859797" y="1197581"/>
            <a:ext cx="1476120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ru-RU" sz="2500">
                <a:solidFill>
                  <a:srgbClr val="000000"/>
                </a:solidFill>
                <a:latin typeface="Century Gothic"/>
                <a:ea typeface="Poppins"/>
                <a:cs typeface="Poppins"/>
              </a:rPr>
              <a:t>Союзная программа по преодолению негативных последствий в результате </a:t>
            </a:r>
            <a:r>
              <a:rPr lang="ru-RU" sz="2500">
                <a:solidFill>
                  <a:srgbClr val="000000"/>
                </a:solidFill>
                <a:latin typeface="Century Gothic"/>
                <a:ea typeface="Poppins"/>
                <a:cs typeface="Poppins"/>
              </a:rPr>
              <a:t>аварии</a:t>
            </a:r>
            <a:endParaRPr/>
          </a:p>
          <a:p>
            <a:pPr lvl="0">
              <a:buClr>
                <a:srgbClr val="000000"/>
              </a:buClr>
              <a:defRPr/>
            </a:pPr>
            <a:r>
              <a:rPr lang="ru-RU" sz="2500">
                <a:solidFill>
                  <a:srgbClr val="000000"/>
                </a:solidFill>
                <a:latin typeface="Century Gothic"/>
                <a:ea typeface="Poppins"/>
                <a:cs typeface="Poppins"/>
              </a:rPr>
              <a:t>на </a:t>
            </a:r>
            <a:r>
              <a:rPr lang="ru-RU" sz="2500">
                <a:solidFill>
                  <a:srgbClr val="000000"/>
                </a:solidFill>
                <a:latin typeface="Century Gothic"/>
                <a:ea typeface="Poppins"/>
                <a:cs typeface="Poppins"/>
              </a:rPr>
              <a:t>Чернобыльской </a:t>
            </a:r>
            <a:r>
              <a:rPr lang="ru-RU" sz="2500">
                <a:solidFill>
                  <a:srgbClr val="000000"/>
                </a:solidFill>
                <a:latin typeface="Century Gothic"/>
                <a:ea typeface="Poppins"/>
                <a:cs typeface="Poppins"/>
              </a:rPr>
              <a:t>АЭС</a:t>
            </a:r>
            <a:endParaRPr lang="ru-RU" sz="2500">
              <a:solidFill>
                <a:srgbClr val="000000"/>
              </a:solidFill>
              <a:latin typeface="Century Gothic"/>
              <a:ea typeface="Poppins"/>
              <a:cs typeface="Poppins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63430" y="2828838"/>
            <a:ext cx="14563602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buClr>
                <a:srgbClr val="000000"/>
              </a:buClr>
              <a:defRPr/>
            </a:pPr>
            <a:r>
              <a:rPr lang="ru-RU" sz="2500">
                <a:latin typeface="Century Gothic"/>
                <a:ea typeface="Poppins"/>
                <a:cs typeface="Poppins"/>
              </a:rPr>
              <a:t>Союзная программа «Обеспечение безопасности при обращении с радиоактивными </a:t>
            </a:r>
            <a:endParaRPr lang="ru-RU" sz="2500">
              <a:latin typeface="Century Gothic"/>
              <a:ea typeface="Poppins"/>
              <a:cs typeface="Poppins"/>
            </a:endParaRPr>
          </a:p>
          <a:p>
            <a:pPr lvl="0" algn="just">
              <a:buClr>
                <a:srgbClr val="000000"/>
              </a:buClr>
              <a:defRPr/>
            </a:pPr>
            <a:r>
              <a:rPr lang="ru-RU" sz="2500">
                <a:latin typeface="Century Gothic"/>
                <a:ea typeface="Poppins"/>
                <a:cs typeface="Poppins"/>
              </a:rPr>
              <a:t>отходами»</a:t>
            </a:r>
            <a:endParaRPr/>
          </a:p>
          <a:p>
            <a:pPr lvl="0" algn="just">
              <a:buClr>
                <a:srgbClr val="000000"/>
              </a:buClr>
              <a:defRPr/>
            </a:pPr>
            <a:endParaRPr lang="ru-RU" sz="2500">
              <a:latin typeface="Century Gothic"/>
              <a:ea typeface="Poppins"/>
              <a:cs typeface="Poppins"/>
            </a:endParaRPr>
          </a:p>
        </p:txBody>
      </p:sp>
      <p:grpSp>
        <p:nvGrpSpPr>
          <p:cNvPr id="19" name="Google Shape;12089;p65"/>
          <p:cNvGrpSpPr/>
          <p:nvPr/>
        </p:nvGrpSpPr>
        <p:grpSpPr bwMode="auto">
          <a:xfrm>
            <a:off x="483591" y="2082120"/>
            <a:ext cx="362320" cy="364231"/>
            <a:chOff x="6069423" y="2891892"/>
            <a:chExt cx="362320" cy="364231"/>
          </a:xfrm>
          <a:solidFill>
            <a:schemeClr val="tx1"/>
          </a:solidFill>
        </p:grpSpPr>
        <p:sp>
          <p:nvSpPr>
            <p:cNvPr id="20" name="Google Shape;12090;p65"/>
            <p:cNvSpPr/>
            <p:nvPr/>
          </p:nvSpPr>
          <p:spPr bwMode="auto">
            <a:xfrm>
              <a:off x="6069423" y="2891892"/>
              <a:ext cx="278958" cy="278958"/>
            </a:xfrm>
            <a:custGeom>
              <a:avLst/>
              <a:gdLst/>
              <a:ahLst/>
              <a:cxnLst/>
              <a:rect l="l" t="t" r="r" b="b"/>
              <a:pathLst>
                <a:path w="8764" h="8764" fill="norm" stroke="1" extrusionOk="0">
                  <a:moveTo>
                    <a:pt x="4120" y="1"/>
                  </a:moveTo>
                  <a:cubicBezTo>
                    <a:pt x="3858" y="1"/>
                    <a:pt x="3632" y="203"/>
                    <a:pt x="3572" y="453"/>
                  </a:cubicBezTo>
                  <a:lnTo>
                    <a:pt x="3406" y="1299"/>
                  </a:lnTo>
                  <a:cubicBezTo>
                    <a:pt x="3227" y="1358"/>
                    <a:pt x="3060" y="1418"/>
                    <a:pt x="2906" y="1513"/>
                  </a:cubicBezTo>
                  <a:lnTo>
                    <a:pt x="2191" y="1037"/>
                  </a:lnTo>
                  <a:cubicBezTo>
                    <a:pt x="2096" y="971"/>
                    <a:pt x="1987" y="940"/>
                    <a:pt x="1879" y="940"/>
                  </a:cubicBezTo>
                  <a:cubicBezTo>
                    <a:pt x="1732" y="940"/>
                    <a:pt x="1587" y="998"/>
                    <a:pt x="1477" y="1108"/>
                  </a:cubicBezTo>
                  <a:lnTo>
                    <a:pt x="1096" y="1477"/>
                  </a:lnTo>
                  <a:cubicBezTo>
                    <a:pt x="905" y="1668"/>
                    <a:pt x="882" y="1965"/>
                    <a:pt x="1024" y="2191"/>
                  </a:cubicBezTo>
                  <a:lnTo>
                    <a:pt x="1501" y="2906"/>
                  </a:lnTo>
                  <a:cubicBezTo>
                    <a:pt x="1417" y="3073"/>
                    <a:pt x="1358" y="3239"/>
                    <a:pt x="1298" y="3406"/>
                  </a:cubicBezTo>
                  <a:lnTo>
                    <a:pt x="441" y="3573"/>
                  </a:lnTo>
                  <a:cubicBezTo>
                    <a:pt x="179" y="3632"/>
                    <a:pt x="0" y="3858"/>
                    <a:pt x="0" y="4132"/>
                  </a:cubicBezTo>
                  <a:lnTo>
                    <a:pt x="0" y="4644"/>
                  </a:lnTo>
                  <a:cubicBezTo>
                    <a:pt x="0" y="4918"/>
                    <a:pt x="191" y="5132"/>
                    <a:pt x="441" y="5204"/>
                  </a:cubicBezTo>
                  <a:lnTo>
                    <a:pt x="1298" y="5359"/>
                  </a:lnTo>
                  <a:cubicBezTo>
                    <a:pt x="1358" y="5537"/>
                    <a:pt x="1417" y="5704"/>
                    <a:pt x="1501" y="5871"/>
                  </a:cubicBezTo>
                  <a:lnTo>
                    <a:pt x="1024" y="6585"/>
                  </a:lnTo>
                  <a:cubicBezTo>
                    <a:pt x="882" y="6811"/>
                    <a:pt x="905" y="7109"/>
                    <a:pt x="1096" y="7299"/>
                  </a:cubicBezTo>
                  <a:lnTo>
                    <a:pt x="1477" y="7668"/>
                  </a:lnTo>
                  <a:cubicBezTo>
                    <a:pt x="1587" y="7778"/>
                    <a:pt x="1732" y="7837"/>
                    <a:pt x="1879" y="7837"/>
                  </a:cubicBezTo>
                  <a:cubicBezTo>
                    <a:pt x="1987" y="7837"/>
                    <a:pt x="2096" y="7805"/>
                    <a:pt x="2191" y="7740"/>
                  </a:cubicBezTo>
                  <a:lnTo>
                    <a:pt x="2906" y="7264"/>
                  </a:lnTo>
                  <a:cubicBezTo>
                    <a:pt x="3060" y="7359"/>
                    <a:pt x="3227" y="7418"/>
                    <a:pt x="3406" y="7478"/>
                  </a:cubicBezTo>
                  <a:lnTo>
                    <a:pt x="3572" y="8323"/>
                  </a:lnTo>
                  <a:cubicBezTo>
                    <a:pt x="3632" y="8585"/>
                    <a:pt x="3858" y="8764"/>
                    <a:pt x="4120" y="8764"/>
                  </a:cubicBezTo>
                  <a:lnTo>
                    <a:pt x="4644" y="8764"/>
                  </a:lnTo>
                  <a:cubicBezTo>
                    <a:pt x="4906" y="8764"/>
                    <a:pt x="5132" y="8573"/>
                    <a:pt x="5192" y="8323"/>
                  </a:cubicBezTo>
                  <a:lnTo>
                    <a:pt x="5358" y="7478"/>
                  </a:lnTo>
                  <a:cubicBezTo>
                    <a:pt x="5489" y="7430"/>
                    <a:pt x="5620" y="7371"/>
                    <a:pt x="5763" y="7311"/>
                  </a:cubicBezTo>
                  <a:cubicBezTo>
                    <a:pt x="5846" y="7299"/>
                    <a:pt x="5894" y="7192"/>
                    <a:pt x="5846" y="7109"/>
                  </a:cubicBezTo>
                  <a:cubicBezTo>
                    <a:pt x="5812" y="7039"/>
                    <a:pt x="5751" y="6995"/>
                    <a:pt x="5684" y="6995"/>
                  </a:cubicBezTo>
                  <a:cubicBezTo>
                    <a:pt x="5659" y="6995"/>
                    <a:pt x="5634" y="7001"/>
                    <a:pt x="5608" y="7014"/>
                  </a:cubicBezTo>
                  <a:cubicBezTo>
                    <a:pt x="5465" y="7085"/>
                    <a:pt x="5311" y="7144"/>
                    <a:pt x="5144" y="7180"/>
                  </a:cubicBezTo>
                  <a:cubicBezTo>
                    <a:pt x="5084" y="7192"/>
                    <a:pt x="5025" y="7252"/>
                    <a:pt x="5013" y="7311"/>
                  </a:cubicBezTo>
                  <a:lnTo>
                    <a:pt x="4823" y="8264"/>
                  </a:lnTo>
                  <a:cubicBezTo>
                    <a:pt x="4811" y="8347"/>
                    <a:pt x="4715" y="8430"/>
                    <a:pt x="4632" y="8430"/>
                  </a:cubicBezTo>
                  <a:lnTo>
                    <a:pt x="4108" y="8430"/>
                  </a:lnTo>
                  <a:cubicBezTo>
                    <a:pt x="4013" y="8430"/>
                    <a:pt x="3930" y="8347"/>
                    <a:pt x="3918" y="8264"/>
                  </a:cubicBezTo>
                  <a:lnTo>
                    <a:pt x="3715" y="7311"/>
                  </a:lnTo>
                  <a:cubicBezTo>
                    <a:pt x="3703" y="7252"/>
                    <a:pt x="3656" y="7192"/>
                    <a:pt x="3584" y="7180"/>
                  </a:cubicBezTo>
                  <a:cubicBezTo>
                    <a:pt x="3358" y="7121"/>
                    <a:pt x="3156" y="7025"/>
                    <a:pt x="2965" y="6906"/>
                  </a:cubicBezTo>
                  <a:cubicBezTo>
                    <a:pt x="2935" y="6894"/>
                    <a:pt x="2900" y="6888"/>
                    <a:pt x="2864" y="6888"/>
                  </a:cubicBezTo>
                  <a:cubicBezTo>
                    <a:pt x="2828" y="6888"/>
                    <a:pt x="2792" y="6894"/>
                    <a:pt x="2763" y="6906"/>
                  </a:cubicBezTo>
                  <a:lnTo>
                    <a:pt x="1965" y="7442"/>
                  </a:lnTo>
                  <a:cubicBezTo>
                    <a:pt x="1934" y="7468"/>
                    <a:pt x="1894" y="7480"/>
                    <a:pt x="1854" y="7480"/>
                  </a:cubicBezTo>
                  <a:cubicBezTo>
                    <a:pt x="1802" y="7480"/>
                    <a:pt x="1749" y="7459"/>
                    <a:pt x="1715" y="7418"/>
                  </a:cubicBezTo>
                  <a:lnTo>
                    <a:pt x="1334" y="7049"/>
                  </a:lnTo>
                  <a:cubicBezTo>
                    <a:pt x="1263" y="6966"/>
                    <a:pt x="1263" y="6859"/>
                    <a:pt x="1310" y="6787"/>
                  </a:cubicBezTo>
                  <a:lnTo>
                    <a:pt x="1846" y="5990"/>
                  </a:lnTo>
                  <a:cubicBezTo>
                    <a:pt x="1882" y="5930"/>
                    <a:pt x="1882" y="5859"/>
                    <a:pt x="1846" y="5799"/>
                  </a:cubicBezTo>
                  <a:cubicBezTo>
                    <a:pt x="1727" y="5597"/>
                    <a:pt x="1655" y="5382"/>
                    <a:pt x="1572" y="5168"/>
                  </a:cubicBezTo>
                  <a:cubicBezTo>
                    <a:pt x="1560" y="5109"/>
                    <a:pt x="1501" y="5049"/>
                    <a:pt x="1441" y="5037"/>
                  </a:cubicBezTo>
                  <a:lnTo>
                    <a:pt x="489" y="4847"/>
                  </a:lnTo>
                  <a:cubicBezTo>
                    <a:pt x="393" y="4823"/>
                    <a:pt x="322" y="4739"/>
                    <a:pt x="322" y="4644"/>
                  </a:cubicBezTo>
                  <a:lnTo>
                    <a:pt x="322" y="4132"/>
                  </a:lnTo>
                  <a:cubicBezTo>
                    <a:pt x="322" y="4037"/>
                    <a:pt x="393" y="3954"/>
                    <a:pt x="489" y="3930"/>
                  </a:cubicBezTo>
                  <a:lnTo>
                    <a:pt x="1441" y="3739"/>
                  </a:lnTo>
                  <a:cubicBezTo>
                    <a:pt x="1501" y="3727"/>
                    <a:pt x="1560" y="3680"/>
                    <a:pt x="1572" y="3608"/>
                  </a:cubicBezTo>
                  <a:cubicBezTo>
                    <a:pt x="1632" y="3382"/>
                    <a:pt x="1727" y="3180"/>
                    <a:pt x="1846" y="2977"/>
                  </a:cubicBezTo>
                  <a:cubicBezTo>
                    <a:pt x="1870" y="2918"/>
                    <a:pt x="1870" y="2846"/>
                    <a:pt x="1846" y="2787"/>
                  </a:cubicBezTo>
                  <a:lnTo>
                    <a:pt x="1310" y="1989"/>
                  </a:lnTo>
                  <a:cubicBezTo>
                    <a:pt x="1251" y="1906"/>
                    <a:pt x="1263" y="1787"/>
                    <a:pt x="1334" y="1727"/>
                  </a:cubicBezTo>
                  <a:lnTo>
                    <a:pt x="1715" y="1358"/>
                  </a:lnTo>
                  <a:cubicBezTo>
                    <a:pt x="1754" y="1319"/>
                    <a:pt x="1804" y="1301"/>
                    <a:pt x="1854" y="1301"/>
                  </a:cubicBezTo>
                  <a:cubicBezTo>
                    <a:pt x="1894" y="1301"/>
                    <a:pt x="1933" y="1313"/>
                    <a:pt x="1965" y="1334"/>
                  </a:cubicBezTo>
                  <a:lnTo>
                    <a:pt x="2763" y="1870"/>
                  </a:lnTo>
                  <a:cubicBezTo>
                    <a:pt x="2792" y="1888"/>
                    <a:pt x="2828" y="1897"/>
                    <a:pt x="2864" y="1897"/>
                  </a:cubicBezTo>
                  <a:cubicBezTo>
                    <a:pt x="2900" y="1897"/>
                    <a:pt x="2935" y="1888"/>
                    <a:pt x="2965" y="1870"/>
                  </a:cubicBezTo>
                  <a:cubicBezTo>
                    <a:pt x="3156" y="1751"/>
                    <a:pt x="3382" y="1668"/>
                    <a:pt x="3584" y="1596"/>
                  </a:cubicBezTo>
                  <a:cubicBezTo>
                    <a:pt x="3644" y="1584"/>
                    <a:pt x="3703" y="1525"/>
                    <a:pt x="3715" y="1465"/>
                  </a:cubicBezTo>
                  <a:lnTo>
                    <a:pt x="3918" y="513"/>
                  </a:lnTo>
                  <a:cubicBezTo>
                    <a:pt x="3930" y="417"/>
                    <a:pt x="4013" y="346"/>
                    <a:pt x="4108" y="346"/>
                  </a:cubicBezTo>
                  <a:lnTo>
                    <a:pt x="4632" y="346"/>
                  </a:lnTo>
                  <a:cubicBezTo>
                    <a:pt x="4715" y="346"/>
                    <a:pt x="4811" y="417"/>
                    <a:pt x="4823" y="513"/>
                  </a:cubicBezTo>
                  <a:lnTo>
                    <a:pt x="5013" y="1465"/>
                  </a:lnTo>
                  <a:cubicBezTo>
                    <a:pt x="5025" y="1525"/>
                    <a:pt x="5073" y="1584"/>
                    <a:pt x="5144" y="1596"/>
                  </a:cubicBezTo>
                  <a:cubicBezTo>
                    <a:pt x="5370" y="1656"/>
                    <a:pt x="5585" y="1751"/>
                    <a:pt x="5775" y="1870"/>
                  </a:cubicBezTo>
                  <a:cubicBezTo>
                    <a:pt x="5805" y="1882"/>
                    <a:pt x="5838" y="1888"/>
                    <a:pt x="5870" y="1888"/>
                  </a:cubicBezTo>
                  <a:cubicBezTo>
                    <a:pt x="5903" y="1888"/>
                    <a:pt x="5936" y="1882"/>
                    <a:pt x="5966" y="1870"/>
                  </a:cubicBezTo>
                  <a:lnTo>
                    <a:pt x="6775" y="1334"/>
                  </a:lnTo>
                  <a:cubicBezTo>
                    <a:pt x="6806" y="1309"/>
                    <a:pt x="6846" y="1296"/>
                    <a:pt x="6886" y="1296"/>
                  </a:cubicBezTo>
                  <a:cubicBezTo>
                    <a:pt x="6938" y="1296"/>
                    <a:pt x="6991" y="1317"/>
                    <a:pt x="7025" y="1358"/>
                  </a:cubicBezTo>
                  <a:lnTo>
                    <a:pt x="7394" y="1727"/>
                  </a:lnTo>
                  <a:cubicBezTo>
                    <a:pt x="7466" y="1810"/>
                    <a:pt x="7466" y="1906"/>
                    <a:pt x="7430" y="1989"/>
                  </a:cubicBezTo>
                  <a:lnTo>
                    <a:pt x="6894" y="2787"/>
                  </a:lnTo>
                  <a:cubicBezTo>
                    <a:pt x="6847" y="2846"/>
                    <a:pt x="6847" y="2918"/>
                    <a:pt x="6894" y="2977"/>
                  </a:cubicBezTo>
                  <a:cubicBezTo>
                    <a:pt x="7013" y="3180"/>
                    <a:pt x="7085" y="3394"/>
                    <a:pt x="7156" y="3608"/>
                  </a:cubicBezTo>
                  <a:cubicBezTo>
                    <a:pt x="7168" y="3668"/>
                    <a:pt x="7228" y="3727"/>
                    <a:pt x="7287" y="3739"/>
                  </a:cubicBezTo>
                  <a:lnTo>
                    <a:pt x="8240" y="3930"/>
                  </a:lnTo>
                  <a:cubicBezTo>
                    <a:pt x="8335" y="3954"/>
                    <a:pt x="8406" y="4037"/>
                    <a:pt x="8406" y="4132"/>
                  </a:cubicBezTo>
                  <a:lnTo>
                    <a:pt x="8406" y="4644"/>
                  </a:lnTo>
                  <a:cubicBezTo>
                    <a:pt x="8406" y="4739"/>
                    <a:pt x="8335" y="4823"/>
                    <a:pt x="8240" y="4847"/>
                  </a:cubicBezTo>
                  <a:lnTo>
                    <a:pt x="7287" y="5037"/>
                  </a:lnTo>
                  <a:cubicBezTo>
                    <a:pt x="7228" y="5049"/>
                    <a:pt x="7168" y="5097"/>
                    <a:pt x="7156" y="5168"/>
                  </a:cubicBezTo>
                  <a:cubicBezTo>
                    <a:pt x="7109" y="5335"/>
                    <a:pt x="7049" y="5478"/>
                    <a:pt x="6978" y="5632"/>
                  </a:cubicBezTo>
                  <a:cubicBezTo>
                    <a:pt x="6930" y="5716"/>
                    <a:pt x="6978" y="5823"/>
                    <a:pt x="7073" y="5871"/>
                  </a:cubicBezTo>
                  <a:cubicBezTo>
                    <a:pt x="7095" y="5883"/>
                    <a:pt x="7119" y="5889"/>
                    <a:pt x="7143" y="5889"/>
                  </a:cubicBezTo>
                  <a:cubicBezTo>
                    <a:pt x="7209" y="5889"/>
                    <a:pt x="7276" y="5845"/>
                    <a:pt x="7311" y="5775"/>
                  </a:cubicBezTo>
                  <a:cubicBezTo>
                    <a:pt x="7370" y="5644"/>
                    <a:pt x="7430" y="5513"/>
                    <a:pt x="7466" y="5359"/>
                  </a:cubicBezTo>
                  <a:lnTo>
                    <a:pt x="8323" y="5204"/>
                  </a:lnTo>
                  <a:cubicBezTo>
                    <a:pt x="8585" y="5144"/>
                    <a:pt x="8763" y="4918"/>
                    <a:pt x="8763" y="4644"/>
                  </a:cubicBezTo>
                  <a:lnTo>
                    <a:pt x="8763" y="4132"/>
                  </a:lnTo>
                  <a:cubicBezTo>
                    <a:pt x="8763" y="3858"/>
                    <a:pt x="8573" y="3632"/>
                    <a:pt x="8323" y="3573"/>
                  </a:cubicBezTo>
                  <a:lnTo>
                    <a:pt x="7466" y="3406"/>
                  </a:lnTo>
                  <a:cubicBezTo>
                    <a:pt x="7406" y="3227"/>
                    <a:pt x="7347" y="3073"/>
                    <a:pt x="7263" y="2906"/>
                  </a:cubicBezTo>
                  <a:lnTo>
                    <a:pt x="7740" y="2191"/>
                  </a:lnTo>
                  <a:cubicBezTo>
                    <a:pt x="7882" y="1965"/>
                    <a:pt x="7859" y="1668"/>
                    <a:pt x="7668" y="1477"/>
                  </a:cubicBezTo>
                  <a:lnTo>
                    <a:pt x="7287" y="1108"/>
                  </a:lnTo>
                  <a:cubicBezTo>
                    <a:pt x="7177" y="998"/>
                    <a:pt x="7032" y="940"/>
                    <a:pt x="6885" y="940"/>
                  </a:cubicBezTo>
                  <a:cubicBezTo>
                    <a:pt x="6777" y="940"/>
                    <a:pt x="6668" y="971"/>
                    <a:pt x="6573" y="1037"/>
                  </a:cubicBezTo>
                  <a:lnTo>
                    <a:pt x="5858" y="1513"/>
                  </a:lnTo>
                  <a:cubicBezTo>
                    <a:pt x="5704" y="1418"/>
                    <a:pt x="5537" y="1358"/>
                    <a:pt x="5358" y="1299"/>
                  </a:cubicBezTo>
                  <a:lnTo>
                    <a:pt x="5192" y="453"/>
                  </a:lnTo>
                  <a:cubicBezTo>
                    <a:pt x="5132" y="179"/>
                    <a:pt x="4906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Google Shape;12091;p65"/>
            <p:cNvSpPr/>
            <p:nvPr/>
          </p:nvSpPr>
          <p:spPr bwMode="auto">
            <a:xfrm>
              <a:off x="6161507" y="2967679"/>
              <a:ext cx="111851" cy="97432"/>
            </a:xfrm>
            <a:custGeom>
              <a:avLst/>
              <a:gdLst/>
              <a:ahLst/>
              <a:cxnLst/>
              <a:rect l="l" t="t" r="r" b="b"/>
              <a:pathLst>
                <a:path w="3514" h="3061" fill="norm" stroke="1" extrusionOk="0">
                  <a:moveTo>
                    <a:pt x="1489" y="1"/>
                  </a:moveTo>
                  <a:cubicBezTo>
                    <a:pt x="965" y="1"/>
                    <a:pt x="465" y="215"/>
                    <a:pt x="84" y="584"/>
                  </a:cubicBezTo>
                  <a:cubicBezTo>
                    <a:pt x="1" y="656"/>
                    <a:pt x="1" y="763"/>
                    <a:pt x="84" y="834"/>
                  </a:cubicBezTo>
                  <a:cubicBezTo>
                    <a:pt x="120" y="870"/>
                    <a:pt x="164" y="888"/>
                    <a:pt x="209" y="888"/>
                  </a:cubicBezTo>
                  <a:cubicBezTo>
                    <a:pt x="254" y="888"/>
                    <a:pt x="298" y="870"/>
                    <a:pt x="334" y="834"/>
                  </a:cubicBezTo>
                  <a:cubicBezTo>
                    <a:pt x="644" y="537"/>
                    <a:pt x="1060" y="358"/>
                    <a:pt x="1489" y="358"/>
                  </a:cubicBezTo>
                  <a:cubicBezTo>
                    <a:pt x="2418" y="358"/>
                    <a:pt x="3168" y="1108"/>
                    <a:pt x="3168" y="2025"/>
                  </a:cubicBezTo>
                  <a:cubicBezTo>
                    <a:pt x="3168" y="2299"/>
                    <a:pt x="3096" y="2549"/>
                    <a:pt x="2989" y="2787"/>
                  </a:cubicBezTo>
                  <a:cubicBezTo>
                    <a:pt x="2930" y="2894"/>
                    <a:pt x="2953" y="2989"/>
                    <a:pt x="3049" y="3037"/>
                  </a:cubicBezTo>
                  <a:cubicBezTo>
                    <a:pt x="3073" y="3061"/>
                    <a:pt x="3108" y="3061"/>
                    <a:pt x="3132" y="3061"/>
                  </a:cubicBezTo>
                  <a:cubicBezTo>
                    <a:pt x="3192" y="3061"/>
                    <a:pt x="3263" y="3025"/>
                    <a:pt x="3299" y="2954"/>
                  </a:cubicBezTo>
                  <a:cubicBezTo>
                    <a:pt x="3442" y="2668"/>
                    <a:pt x="3513" y="2358"/>
                    <a:pt x="3513" y="2025"/>
                  </a:cubicBezTo>
                  <a:cubicBezTo>
                    <a:pt x="3513" y="906"/>
                    <a:pt x="2608" y="1"/>
                    <a:pt x="1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Google Shape;12092;p65"/>
            <p:cNvSpPr/>
            <p:nvPr/>
          </p:nvSpPr>
          <p:spPr bwMode="auto">
            <a:xfrm>
              <a:off x="6144827" y="3007848"/>
              <a:ext cx="105389" cy="88742"/>
            </a:xfrm>
            <a:custGeom>
              <a:avLst/>
              <a:gdLst/>
              <a:ahLst/>
              <a:cxnLst/>
              <a:rect l="l" t="t" r="r" b="b"/>
              <a:pathLst>
                <a:path w="3311" h="2788" fill="norm" stroke="1" extrusionOk="0">
                  <a:moveTo>
                    <a:pt x="262" y="1"/>
                  </a:moveTo>
                  <a:cubicBezTo>
                    <a:pt x="194" y="1"/>
                    <a:pt x="124" y="44"/>
                    <a:pt x="96" y="108"/>
                  </a:cubicBezTo>
                  <a:cubicBezTo>
                    <a:pt x="25" y="323"/>
                    <a:pt x="1" y="549"/>
                    <a:pt x="1" y="763"/>
                  </a:cubicBezTo>
                  <a:cubicBezTo>
                    <a:pt x="1" y="1882"/>
                    <a:pt x="906" y="2787"/>
                    <a:pt x="2013" y="2787"/>
                  </a:cubicBezTo>
                  <a:cubicBezTo>
                    <a:pt x="2454" y="2787"/>
                    <a:pt x="2846" y="2656"/>
                    <a:pt x="3204" y="2406"/>
                  </a:cubicBezTo>
                  <a:cubicBezTo>
                    <a:pt x="3287" y="2347"/>
                    <a:pt x="3311" y="2239"/>
                    <a:pt x="3251" y="2156"/>
                  </a:cubicBezTo>
                  <a:cubicBezTo>
                    <a:pt x="3214" y="2104"/>
                    <a:pt x="3159" y="2075"/>
                    <a:pt x="3102" y="2075"/>
                  </a:cubicBezTo>
                  <a:cubicBezTo>
                    <a:pt x="3068" y="2075"/>
                    <a:pt x="3033" y="2086"/>
                    <a:pt x="3001" y="2108"/>
                  </a:cubicBezTo>
                  <a:cubicBezTo>
                    <a:pt x="2715" y="2311"/>
                    <a:pt x="2370" y="2418"/>
                    <a:pt x="2037" y="2418"/>
                  </a:cubicBezTo>
                  <a:cubicBezTo>
                    <a:pt x="1108" y="2418"/>
                    <a:pt x="370" y="1680"/>
                    <a:pt x="370" y="751"/>
                  </a:cubicBezTo>
                  <a:cubicBezTo>
                    <a:pt x="370" y="573"/>
                    <a:pt x="394" y="382"/>
                    <a:pt x="453" y="215"/>
                  </a:cubicBezTo>
                  <a:cubicBezTo>
                    <a:pt x="477" y="144"/>
                    <a:pt x="406" y="37"/>
                    <a:pt x="322" y="13"/>
                  </a:cubicBezTo>
                  <a:cubicBezTo>
                    <a:pt x="303" y="5"/>
                    <a:pt x="283" y="1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Google Shape;12093;p65"/>
            <p:cNvSpPr/>
            <p:nvPr/>
          </p:nvSpPr>
          <p:spPr bwMode="auto">
            <a:xfrm>
              <a:off x="6245633" y="3069248"/>
              <a:ext cx="186110" cy="186874"/>
            </a:xfrm>
            <a:custGeom>
              <a:avLst/>
              <a:gdLst/>
              <a:ahLst/>
              <a:cxnLst/>
              <a:rect l="l" t="t" r="r" b="b"/>
              <a:pathLst>
                <a:path w="5847" h="5871" fill="norm" stroke="1" extrusionOk="0">
                  <a:moveTo>
                    <a:pt x="2751" y="1"/>
                  </a:moveTo>
                  <a:cubicBezTo>
                    <a:pt x="2549" y="1"/>
                    <a:pt x="2370" y="144"/>
                    <a:pt x="2335" y="346"/>
                  </a:cubicBezTo>
                  <a:lnTo>
                    <a:pt x="2227" y="858"/>
                  </a:lnTo>
                  <a:cubicBezTo>
                    <a:pt x="2144" y="894"/>
                    <a:pt x="2037" y="941"/>
                    <a:pt x="1965" y="977"/>
                  </a:cubicBezTo>
                  <a:lnTo>
                    <a:pt x="1513" y="680"/>
                  </a:lnTo>
                  <a:cubicBezTo>
                    <a:pt x="1449" y="631"/>
                    <a:pt x="1372" y="608"/>
                    <a:pt x="1293" y="608"/>
                  </a:cubicBezTo>
                  <a:cubicBezTo>
                    <a:pt x="1179" y="608"/>
                    <a:pt x="1061" y="655"/>
                    <a:pt x="977" y="739"/>
                  </a:cubicBezTo>
                  <a:lnTo>
                    <a:pt x="739" y="977"/>
                  </a:lnTo>
                  <a:cubicBezTo>
                    <a:pt x="596" y="1132"/>
                    <a:pt x="584" y="1346"/>
                    <a:pt x="680" y="1513"/>
                  </a:cubicBezTo>
                  <a:lnTo>
                    <a:pt x="977" y="1965"/>
                  </a:lnTo>
                  <a:cubicBezTo>
                    <a:pt x="918" y="2084"/>
                    <a:pt x="882" y="2215"/>
                    <a:pt x="834" y="2346"/>
                  </a:cubicBezTo>
                  <a:cubicBezTo>
                    <a:pt x="799" y="2442"/>
                    <a:pt x="858" y="2537"/>
                    <a:pt x="953" y="2573"/>
                  </a:cubicBezTo>
                  <a:cubicBezTo>
                    <a:pt x="968" y="2579"/>
                    <a:pt x="984" y="2582"/>
                    <a:pt x="1000" y="2582"/>
                  </a:cubicBezTo>
                  <a:cubicBezTo>
                    <a:pt x="1073" y="2582"/>
                    <a:pt x="1150" y="2522"/>
                    <a:pt x="1180" y="2454"/>
                  </a:cubicBezTo>
                  <a:cubicBezTo>
                    <a:pt x="1215" y="2323"/>
                    <a:pt x="1263" y="2192"/>
                    <a:pt x="1334" y="2049"/>
                  </a:cubicBezTo>
                  <a:cubicBezTo>
                    <a:pt x="1370" y="1989"/>
                    <a:pt x="1370" y="1918"/>
                    <a:pt x="1334" y="1858"/>
                  </a:cubicBezTo>
                  <a:lnTo>
                    <a:pt x="977" y="1322"/>
                  </a:lnTo>
                  <a:cubicBezTo>
                    <a:pt x="965" y="1287"/>
                    <a:pt x="965" y="1263"/>
                    <a:pt x="1001" y="1239"/>
                  </a:cubicBezTo>
                  <a:lnTo>
                    <a:pt x="1239" y="989"/>
                  </a:lnTo>
                  <a:cubicBezTo>
                    <a:pt x="1253" y="975"/>
                    <a:pt x="1271" y="969"/>
                    <a:pt x="1288" y="969"/>
                  </a:cubicBezTo>
                  <a:cubicBezTo>
                    <a:pt x="1301" y="969"/>
                    <a:pt x="1313" y="972"/>
                    <a:pt x="1322" y="977"/>
                  </a:cubicBezTo>
                  <a:lnTo>
                    <a:pt x="1858" y="1334"/>
                  </a:lnTo>
                  <a:cubicBezTo>
                    <a:pt x="1888" y="1358"/>
                    <a:pt x="1921" y="1370"/>
                    <a:pt x="1954" y="1370"/>
                  </a:cubicBezTo>
                  <a:cubicBezTo>
                    <a:pt x="1986" y="1370"/>
                    <a:pt x="2019" y="1358"/>
                    <a:pt x="2049" y="1334"/>
                  </a:cubicBezTo>
                  <a:cubicBezTo>
                    <a:pt x="2168" y="1263"/>
                    <a:pt x="2323" y="1203"/>
                    <a:pt x="2454" y="1168"/>
                  </a:cubicBezTo>
                  <a:cubicBezTo>
                    <a:pt x="2513" y="1156"/>
                    <a:pt x="2573" y="1096"/>
                    <a:pt x="2585" y="1037"/>
                  </a:cubicBezTo>
                  <a:lnTo>
                    <a:pt x="2704" y="418"/>
                  </a:lnTo>
                  <a:cubicBezTo>
                    <a:pt x="2704" y="382"/>
                    <a:pt x="2739" y="358"/>
                    <a:pt x="2775" y="358"/>
                  </a:cubicBezTo>
                  <a:lnTo>
                    <a:pt x="3120" y="358"/>
                  </a:lnTo>
                  <a:cubicBezTo>
                    <a:pt x="3156" y="358"/>
                    <a:pt x="3180" y="382"/>
                    <a:pt x="3192" y="418"/>
                  </a:cubicBezTo>
                  <a:lnTo>
                    <a:pt x="3311" y="1037"/>
                  </a:lnTo>
                  <a:cubicBezTo>
                    <a:pt x="3335" y="1096"/>
                    <a:pt x="3370" y="1156"/>
                    <a:pt x="3454" y="1168"/>
                  </a:cubicBezTo>
                  <a:cubicBezTo>
                    <a:pt x="3585" y="1215"/>
                    <a:pt x="3716" y="1263"/>
                    <a:pt x="3847" y="1334"/>
                  </a:cubicBezTo>
                  <a:cubicBezTo>
                    <a:pt x="3882" y="1352"/>
                    <a:pt x="3918" y="1361"/>
                    <a:pt x="3952" y="1361"/>
                  </a:cubicBezTo>
                  <a:cubicBezTo>
                    <a:pt x="3987" y="1361"/>
                    <a:pt x="4019" y="1352"/>
                    <a:pt x="4049" y="1334"/>
                  </a:cubicBezTo>
                  <a:lnTo>
                    <a:pt x="4585" y="977"/>
                  </a:lnTo>
                  <a:cubicBezTo>
                    <a:pt x="4595" y="972"/>
                    <a:pt x="4607" y="969"/>
                    <a:pt x="4619" y="969"/>
                  </a:cubicBezTo>
                  <a:cubicBezTo>
                    <a:pt x="4636" y="969"/>
                    <a:pt x="4654" y="975"/>
                    <a:pt x="4668" y="989"/>
                  </a:cubicBezTo>
                  <a:lnTo>
                    <a:pt x="4906" y="1239"/>
                  </a:lnTo>
                  <a:cubicBezTo>
                    <a:pt x="4942" y="1263"/>
                    <a:pt x="4942" y="1287"/>
                    <a:pt x="4918" y="1322"/>
                  </a:cubicBezTo>
                  <a:lnTo>
                    <a:pt x="4561" y="1858"/>
                  </a:lnTo>
                  <a:cubicBezTo>
                    <a:pt x="4525" y="1918"/>
                    <a:pt x="4525" y="1989"/>
                    <a:pt x="4561" y="2049"/>
                  </a:cubicBezTo>
                  <a:cubicBezTo>
                    <a:pt x="4644" y="2168"/>
                    <a:pt x="4704" y="2323"/>
                    <a:pt x="4728" y="2454"/>
                  </a:cubicBezTo>
                  <a:cubicBezTo>
                    <a:pt x="4740" y="2513"/>
                    <a:pt x="4799" y="2573"/>
                    <a:pt x="4859" y="2585"/>
                  </a:cubicBezTo>
                  <a:lnTo>
                    <a:pt x="5490" y="2704"/>
                  </a:lnTo>
                  <a:cubicBezTo>
                    <a:pt x="5513" y="2704"/>
                    <a:pt x="5549" y="2739"/>
                    <a:pt x="5549" y="2775"/>
                  </a:cubicBezTo>
                  <a:lnTo>
                    <a:pt x="5549" y="3120"/>
                  </a:lnTo>
                  <a:cubicBezTo>
                    <a:pt x="5549" y="3156"/>
                    <a:pt x="5513" y="3180"/>
                    <a:pt x="5490" y="3192"/>
                  </a:cubicBezTo>
                  <a:lnTo>
                    <a:pt x="4859" y="3311"/>
                  </a:lnTo>
                  <a:cubicBezTo>
                    <a:pt x="4799" y="3335"/>
                    <a:pt x="4740" y="3370"/>
                    <a:pt x="4728" y="3454"/>
                  </a:cubicBezTo>
                  <a:cubicBezTo>
                    <a:pt x="4680" y="3585"/>
                    <a:pt x="4644" y="3716"/>
                    <a:pt x="4561" y="3847"/>
                  </a:cubicBezTo>
                  <a:cubicBezTo>
                    <a:pt x="4537" y="3906"/>
                    <a:pt x="4537" y="3989"/>
                    <a:pt x="4561" y="4049"/>
                  </a:cubicBezTo>
                  <a:lnTo>
                    <a:pt x="4918" y="4585"/>
                  </a:lnTo>
                  <a:cubicBezTo>
                    <a:pt x="4942" y="4609"/>
                    <a:pt x="4942" y="4644"/>
                    <a:pt x="4906" y="4668"/>
                  </a:cubicBezTo>
                  <a:lnTo>
                    <a:pt x="4668" y="4906"/>
                  </a:lnTo>
                  <a:cubicBezTo>
                    <a:pt x="4655" y="4926"/>
                    <a:pt x="4638" y="4935"/>
                    <a:pt x="4622" y="4935"/>
                  </a:cubicBezTo>
                  <a:cubicBezTo>
                    <a:pt x="4609" y="4935"/>
                    <a:pt x="4595" y="4929"/>
                    <a:pt x="4585" y="4918"/>
                  </a:cubicBezTo>
                  <a:lnTo>
                    <a:pt x="4049" y="4561"/>
                  </a:lnTo>
                  <a:cubicBezTo>
                    <a:pt x="4019" y="4543"/>
                    <a:pt x="3984" y="4534"/>
                    <a:pt x="3948" y="4534"/>
                  </a:cubicBezTo>
                  <a:cubicBezTo>
                    <a:pt x="3912" y="4534"/>
                    <a:pt x="3876" y="4543"/>
                    <a:pt x="3847" y="4561"/>
                  </a:cubicBezTo>
                  <a:cubicBezTo>
                    <a:pt x="3728" y="4644"/>
                    <a:pt x="3585" y="4704"/>
                    <a:pt x="3454" y="4728"/>
                  </a:cubicBezTo>
                  <a:cubicBezTo>
                    <a:pt x="3394" y="4751"/>
                    <a:pt x="3335" y="4811"/>
                    <a:pt x="3311" y="4859"/>
                  </a:cubicBezTo>
                  <a:lnTo>
                    <a:pt x="3192" y="5490"/>
                  </a:lnTo>
                  <a:cubicBezTo>
                    <a:pt x="3192" y="5525"/>
                    <a:pt x="3168" y="5549"/>
                    <a:pt x="3120" y="5549"/>
                  </a:cubicBezTo>
                  <a:lnTo>
                    <a:pt x="2775" y="5549"/>
                  </a:lnTo>
                  <a:cubicBezTo>
                    <a:pt x="2751" y="5549"/>
                    <a:pt x="2716" y="5513"/>
                    <a:pt x="2704" y="5490"/>
                  </a:cubicBezTo>
                  <a:lnTo>
                    <a:pt x="2585" y="4859"/>
                  </a:lnTo>
                  <a:cubicBezTo>
                    <a:pt x="2573" y="4811"/>
                    <a:pt x="2525" y="4751"/>
                    <a:pt x="2454" y="4728"/>
                  </a:cubicBezTo>
                  <a:cubicBezTo>
                    <a:pt x="2323" y="4692"/>
                    <a:pt x="2180" y="4644"/>
                    <a:pt x="2049" y="4561"/>
                  </a:cubicBezTo>
                  <a:cubicBezTo>
                    <a:pt x="2019" y="4549"/>
                    <a:pt x="1986" y="4543"/>
                    <a:pt x="1954" y="4543"/>
                  </a:cubicBezTo>
                  <a:cubicBezTo>
                    <a:pt x="1921" y="4543"/>
                    <a:pt x="1888" y="4549"/>
                    <a:pt x="1858" y="4561"/>
                  </a:cubicBezTo>
                  <a:lnTo>
                    <a:pt x="1322" y="4918"/>
                  </a:lnTo>
                  <a:cubicBezTo>
                    <a:pt x="1306" y="4929"/>
                    <a:pt x="1293" y="4935"/>
                    <a:pt x="1280" y="4935"/>
                  </a:cubicBezTo>
                  <a:cubicBezTo>
                    <a:pt x="1265" y="4935"/>
                    <a:pt x="1252" y="4926"/>
                    <a:pt x="1239" y="4906"/>
                  </a:cubicBezTo>
                  <a:lnTo>
                    <a:pt x="1001" y="4668"/>
                  </a:lnTo>
                  <a:cubicBezTo>
                    <a:pt x="965" y="4644"/>
                    <a:pt x="965" y="4609"/>
                    <a:pt x="977" y="4585"/>
                  </a:cubicBezTo>
                  <a:lnTo>
                    <a:pt x="1334" y="4049"/>
                  </a:lnTo>
                  <a:cubicBezTo>
                    <a:pt x="1382" y="3989"/>
                    <a:pt x="1382" y="3906"/>
                    <a:pt x="1334" y="3847"/>
                  </a:cubicBezTo>
                  <a:cubicBezTo>
                    <a:pt x="1263" y="3728"/>
                    <a:pt x="1203" y="3585"/>
                    <a:pt x="1180" y="3454"/>
                  </a:cubicBezTo>
                  <a:cubicBezTo>
                    <a:pt x="1156" y="3394"/>
                    <a:pt x="1096" y="3335"/>
                    <a:pt x="1037" y="3311"/>
                  </a:cubicBezTo>
                  <a:lnTo>
                    <a:pt x="418" y="3192"/>
                  </a:lnTo>
                  <a:cubicBezTo>
                    <a:pt x="382" y="3192"/>
                    <a:pt x="358" y="3168"/>
                    <a:pt x="358" y="3120"/>
                  </a:cubicBezTo>
                  <a:lnTo>
                    <a:pt x="358" y="2775"/>
                  </a:lnTo>
                  <a:cubicBezTo>
                    <a:pt x="358" y="2751"/>
                    <a:pt x="382" y="2727"/>
                    <a:pt x="418" y="2704"/>
                  </a:cubicBezTo>
                  <a:lnTo>
                    <a:pt x="465" y="2692"/>
                  </a:lnTo>
                  <a:cubicBezTo>
                    <a:pt x="560" y="2680"/>
                    <a:pt x="620" y="2573"/>
                    <a:pt x="596" y="2477"/>
                  </a:cubicBezTo>
                  <a:cubicBezTo>
                    <a:pt x="586" y="2396"/>
                    <a:pt x="507" y="2341"/>
                    <a:pt x="425" y="2341"/>
                  </a:cubicBezTo>
                  <a:cubicBezTo>
                    <a:pt x="411" y="2341"/>
                    <a:pt x="396" y="2343"/>
                    <a:pt x="382" y="2346"/>
                  </a:cubicBezTo>
                  <a:lnTo>
                    <a:pt x="346" y="2370"/>
                  </a:lnTo>
                  <a:cubicBezTo>
                    <a:pt x="144" y="2406"/>
                    <a:pt x="1" y="2585"/>
                    <a:pt x="1" y="2775"/>
                  </a:cubicBezTo>
                  <a:lnTo>
                    <a:pt x="1" y="3120"/>
                  </a:lnTo>
                  <a:cubicBezTo>
                    <a:pt x="1" y="3335"/>
                    <a:pt x="144" y="3513"/>
                    <a:pt x="346" y="3537"/>
                  </a:cubicBezTo>
                  <a:lnTo>
                    <a:pt x="858" y="3644"/>
                  </a:lnTo>
                  <a:cubicBezTo>
                    <a:pt x="894" y="3728"/>
                    <a:pt x="941" y="3835"/>
                    <a:pt x="977" y="3906"/>
                  </a:cubicBezTo>
                  <a:lnTo>
                    <a:pt x="680" y="4359"/>
                  </a:lnTo>
                  <a:cubicBezTo>
                    <a:pt x="560" y="4525"/>
                    <a:pt x="596" y="4763"/>
                    <a:pt x="739" y="4894"/>
                  </a:cubicBezTo>
                  <a:lnTo>
                    <a:pt x="977" y="5132"/>
                  </a:lnTo>
                  <a:cubicBezTo>
                    <a:pt x="1067" y="5216"/>
                    <a:pt x="1182" y="5259"/>
                    <a:pt x="1292" y="5259"/>
                  </a:cubicBezTo>
                  <a:cubicBezTo>
                    <a:pt x="1371" y="5259"/>
                    <a:pt x="1448" y="5237"/>
                    <a:pt x="1513" y="5192"/>
                  </a:cubicBezTo>
                  <a:lnTo>
                    <a:pt x="1965" y="4894"/>
                  </a:lnTo>
                  <a:cubicBezTo>
                    <a:pt x="2049" y="4942"/>
                    <a:pt x="2144" y="4978"/>
                    <a:pt x="2227" y="5013"/>
                  </a:cubicBezTo>
                  <a:lnTo>
                    <a:pt x="2335" y="5537"/>
                  </a:lnTo>
                  <a:cubicBezTo>
                    <a:pt x="2382" y="5728"/>
                    <a:pt x="2561" y="5871"/>
                    <a:pt x="2751" y="5871"/>
                  </a:cubicBezTo>
                  <a:lnTo>
                    <a:pt x="3097" y="5871"/>
                  </a:lnTo>
                  <a:cubicBezTo>
                    <a:pt x="3299" y="5871"/>
                    <a:pt x="3478" y="5728"/>
                    <a:pt x="3513" y="5537"/>
                  </a:cubicBezTo>
                  <a:lnTo>
                    <a:pt x="3620" y="5013"/>
                  </a:lnTo>
                  <a:cubicBezTo>
                    <a:pt x="3704" y="4978"/>
                    <a:pt x="3811" y="4942"/>
                    <a:pt x="3882" y="4894"/>
                  </a:cubicBezTo>
                  <a:lnTo>
                    <a:pt x="4323" y="5192"/>
                  </a:lnTo>
                  <a:cubicBezTo>
                    <a:pt x="4391" y="5241"/>
                    <a:pt x="4472" y="5264"/>
                    <a:pt x="4552" y="5264"/>
                  </a:cubicBezTo>
                  <a:cubicBezTo>
                    <a:pt x="4667" y="5264"/>
                    <a:pt x="4781" y="5217"/>
                    <a:pt x="4859" y="5132"/>
                  </a:cubicBezTo>
                  <a:lnTo>
                    <a:pt x="5097" y="4894"/>
                  </a:lnTo>
                  <a:cubicBezTo>
                    <a:pt x="5252" y="4740"/>
                    <a:pt x="5263" y="4525"/>
                    <a:pt x="5156" y="4359"/>
                  </a:cubicBezTo>
                  <a:lnTo>
                    <a:pt x="4859" y="3906"/>
                  </a:lnTo>
                  <a:cubicBezTo>
                    <a:pt x="4906" y="3823"/>
                    <a:pt x="4954" y="3728"/>
                    <a:pt x="4978" y="3644"/>
                  </a:cubicBezTo>
                  <a:lnTo>
                    <a:pt x="5502" y="3537"/>
                  </a:lnTo>
                  <a:cubicBezTo>
                    <a:pt x="5692" y="3489"/>
                    <a:pt x="5847" y="3311"/>
                    <a:pt x="5847" y="3120"/>
                  </a:cubicBezTo>
                  <a:lnTo>
                    <a:pt x="5847" y="2775"/>
                  </a:lnTo>
                  <a:cubicBezTo>
                    <a:pt x="5847" y="2549"/>
                    <a:pt x="5716" y="2382"/>
                    <a:pt x="5502" y="2334"/>
                  </a:cubicBezTo>
                  <a:lnTo>
                    <a:pt x="4990" y="2227"/>
                  </a:lnTo>
                  <a:cubicBezTo>
                    <a:pt x="4954" y="2144"/>
                    <a:pt x="4906" y="2037"/>
                    <a:pt x="4871" y="1965"/>
                  </a:cubicBezTo>
                  <a:lnTo>
                    <a:pt x="5168" y="1513"/>
                  </a:lnTo>
                  <a:cubicBezTo>
                    <a:pt x="5287" y="1346"/>
                    <a:pt x="5252" y="1108"/>
                    <a:pt x="5109" y="977"/>
                  </a:cubicBezTo>
                  <a:lnTo>
                    <a:pt x="4871" y="739"/>
                  </a:lnTo>
                  <a:cubicBezTo>
                    <a:pt x="4780" y="656"/>
                    <a:pt x="4666" y="613"/>
                    <a:pt x="4555" y="613"/>
                  </a:cubicBezTo>
                  <a:cubicBezTo>
                    <a:pt x="4476" y="613"/>
                    <a:pt x="4399" y="635"/>
                    <a:pt x="4335" y="680"/>
                  </a:cubicBezTo>
                  <a:lnTo>
                    <a:pt x="3882" y="977"/>
                  </a:lnTo>
                  <a:cubicBezTo>
                    <a:pt x="3799" y="941"/>
                    <a:pt x="3704" y="894"/>
                    <a:pt x="3620" y="858"/>
                  </a:cubicBezTo>
                  <a:lnTo>
                    <a:pt x="3513" y="346"/>
                  </a:lnTo>
                  <a:cubicBezTo>
                    <a:pt x="3466" y="144"/>
                    <a:pt x="3287" y="1"/>
                    <a:pt x="3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Google Shape;12094;p65"/>
            <p:cNvSpPr/>
            <p:nvPr/>
          </p:nvSpPr>
          <p:spPr bwMode="auto">
            <a:xfrm>
              <a:off x="6305888" y="3129884"/>
              <a:ext cx="64488" cy="64456"/>
            </a:xfrm>
            <a:custGeom>
              <a:avLst/>
              <a:gdLst/>
              <a:ahLst/>
              <a:cxnLst/>
              <a:rect l="l" t="t" r="r" b="b"/>
              <a:pathLst>
                <a:path w="2026" h="2025" fill="norm" stroke="1" extrusionOk="0">
                  <a:moveTo>
                    <a:pt x="1013" y="1"/>
                  </a:moveTo>
                  <a:cubicBezTo>
                    <a:pt x="453" y="1"/>
                    <a:pt x="1" y="441"/>
                    <a:pt x="1" y="1013"/>
                  </a:cubicBezTo>
                  <a:cubicBezTo>
                    <a:pt x="1" y="1561"/>
                    <a:pt x="442" y="2025"/>
                    <a:pt x="1013" y="2025"/>
                  </a:cubicBezTo>
                  <a:cubicBezTo>
                    <a:pt x="1227" y="2025"/>
                    <a:pt x="1442" y="1942"/>
                    <a:pt x="1620" y="1811"/>
                  </a:cubicBezTo>
                  <a:cubicBezTo>
                    <a:pt x="1692" y="1751"/>
                    <a:pt x="1704" y="1632"/>
                    <a:pt x="1644" y="1561"/>
                  </a:cubicBezTo>
                  <a:cubicBezTo>
                    <a:pt x="1608" y="1517"/>
                    <a:pt x="1549" y="1491"/>
                    <a:pt x="1493" y="1491"/>
                  </a:cubicBezTo>
                  <a:cubicBezTo>
                    <a:pt x="1457" y="1491"/>
                    <a:pt x="1422" y="1502"/>
                    <a:pt x="1394" y="1525"/>
                  </a:cubicBezTo>
                  <a:cubicBezTo>
                    <a:pt x="1275" y="1620"/>
                    <a:pt x="1144" y="1668"/>
                    <a:pt x="989" y="1668"/>
                  </a:cubicBezTo>
                  <a:cubicBezTo>
                    <a:pt x="632" y="1668"/>
                    <a:pt x="358" y="1370"/>
                    <a:pt x="358" y="1025"/>
                  </a:cubicBezTo>
                  <a:cubicBezTo>
                    <a:pt x="382" y="668"/>
                    <a:pt x="668" y="370"/>
                    <a:pt x="1025" y="370"/>
                  </a:cubicBezTo>
                  <a:cubicBezTo>
                    <a:pt x="1382" y="370"/>
                    <a:pt x="1668" y="668"/>
                    <a:pt x="1668" y="1013"/>
                  </a:cubicBezTo>
                  <a:cubicBezTo>
                    <a:pt x="1668" y="1120"/>
                    <a:pt x="1739" y="1191"/>
                    <a:pt x="1846" y="1191"/>
                  </a:cubicBezTo>
                  <a:cubicBezTo>
                    <a:pt x="1942" y="1191"/>
                    <a:pt x="2025" y="1120"/>
                    <a:pt x="2025" y="1013"/>
                  </a:cubicBezTo>
                  <a:cubicBezTo>
                    <a:pt x="2025" y="453"/>
                    <a:pt x="157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Google Shape;12095;p65"/>
            <p:cNvSpPr/>
            <p:nvPr/>
          </p:nvSpPr>
          <p:spPr bwMode="auto">
            <a:xfrm>
              <a:off x="6173634" y="2997631"/>
              <a:ext cx="70153" cy="70153"/>
            </a:xfrm>
            <a:custGeom>
              <a:avLst/>
              <a:gdLst/>
              <a:ahLst/>
              <a:cxnLst/>
              <a:rect l="l" t="t" r="r" b="b"/>
              <a:pathLst>
                <a:path w="2204" h="2204" fill="norm" stroke="1" extrusionOk="0">
                  <a:moveTo>
                    <a:pt x="1096" y="370"/>
                  </a:moveTo>
                  <a:cubicBezTo>
                    <a:pt x="1501" y="370"/>
                    <a:pt x="1834" y="703"/>
                    <a:pt x="1834" y="1108"/>
                  </a:cubicBezTo>
                  <a:cubicBezTo>
                    <a:pt x="1834" y="1501"/>
                    <a:pt x="1501" y="1834"/>
                    <a:pt x="1096" y="1834"/>
                  </a:cubicBezTo>
                  <a:cubicBezTo>
                    <a:pt x="691" y="1834"/>
                    <a:pt x="370" y="1501"/>
                    <a:pt x="370" y="1108"/>
                  </a:cubicBezTo>
                  <a:cubicBezTo>
                    <a:pt x="370" y="703"/>
                    <a:pt x="703" y="370"/>
                    <a:pt x="1096" y="370"/>
                  </a:cubicBezTo>
                  <a:close/>
                  <a:moveTo>
                    <a:pt x="1096" y="1"/>
                  </a:moveTo>
                  <a:cubicBezTo>
                    <a:pt x="489" y="1"/>
                    <a:pt x="1" y="489"/>
                    <a:pt x="1" y="1108"/>
                  </a:cubicBezTo>
                  <a:cubicBezTo>
                    <a:pt x="1" y="1715"/>
                    <a:pt x="489" y="2203"/>
                    <a:pt x="1096" y="2203"/>
                  </a:cubicBezTo>
                  <a:cubicBezTo>
                    <a:pt x="1715" y="2191"/>
                    <a:pt x="2203" y="1703"/>
                    <a:pt x="2203" y="1108"/>
                  </a:cubicBezTo>
                  <a:cubicBezTo>
                    <a:pt x="2203" y="489"/>
                    <a:pt x="1715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6" name="Google Shape;12089;p65"/>
          <p:cNvGrpSpPr/>
          <p:nvPr/>
        </p:nvGrpSpPr>
        <p:grpSpPr bwMode="auto">
          <a:xfrm>
            <a:off x="484110" y="2859473"/>
            <a:ext cx="362320" cy="364231"/>
            <a:chOff x="6069423" y="2891892"/>
            <a:chExt cx="362320" cy="364231"/>
          </a:xfrm>
          <a:solidFill>
            <a:schemeClr val="tx1"/>
          </a:solidFill>
        </p:grpSpPr>
        <p:sp>
          <p:nvSpPr>
            <p:cNvPr id="27" name="Google Shape;12090;p65"/>
            <p:cNvSpPr/>
            <p:nvPr/>
          </p:nvSpPr>
          <p:spPr bwMode="auto">
            <a:xfrm>
              <a:off x="6069423" y="2891892"/>
              <a:ext cx="278958" cy="278958"/>
            </a:xfrm>
            <a:custGeom>
              <a:avLst/>
              <a:gdLst/>
              <a:ahLst/>
              <a:cxnLst/>
              <a:rect l="l" t="t" r="r" b="b"/>
              <a:pathLst>
                <a:path w="8764" h="8764" fill="norm" stroke="1" extrusionOk="0">
                  <a:moveTo>
                    <a:pt x="4120" y="1"/>
                  </a:moveTo>
                  <a:cubicBezTo>
                    <a:pt x="3858" y="1"/>
                    <a:pt x="3632" y="203"/>
                    <a:pt x="3572" y="453"/>
                  </a:cubicBezTo>
                  <a:lnTo>
                    <a:pt x="3406" y="1299"/>
                  </a:lnTo>
                  <a:cubicBezTo>
                    <a:pt x="3227" y="1358"/>
                    <a:pt x="3060" y="1418"/>
                    <a:pt x="2906" y="1513"/>
                  </a:cubicBezTo>
                  <a:lnTo>
                    <a:pt x="2191" y="1037"/>
                  </a:lnTo>
                  <a:cubicBezTo>
                    <a:pt x="2096" y="971"/>
                    <a:pt x="1987" y="940"/>
                    <a:pt x="1879" y="940"/>
                  </a:cubicBezTo>
                  <a:cubicBezTo>
                    <a:pt x="1732" y="940"/>
                    <a:pt x="1587" y="998"/>
                    <a:pt x="1477" y="1108"/>
                  </a:cubicBezTo>
                  <a:lnTo>
                    <a:pt x="1096" y="1477"/>
                  </a:lnTo>
                  <a:cubicBezTo>
                    <a:pt x="905" y="1668"/>
                    <a:pt x="882" y="1965"/>
                    <a:pt x="1024" y="2191"/>
                  </a:cubicBezTo>
                  <a:lnTo>
                    <a:pt x="1501" y="2906"/>
                  </a:lnTo>
                  <a:cubicBezTo>
                    <a:pt x="1417" y="3073"/>
                    <a:pt x="1358" y="3239"/>
                    <a:pt x="1298" y="3406"/>
                  </a:cubicBezTo>
                  <a:lnTo>
                    <a:pt x="441" y="3573"/>
                  </a:lnTo>
                  <a:cubicBezTo>
                    <a:pt x="179" y="3632"/>
                    <a:pt x="0" y="3858"/>
                    <a:pt x="0" y="4132"/>
                  </a:cubicBezTo>
                  <a:lnTo>
                    <a:pt x="0" y="4644"/>
                  </a:lnTo>
                  <a:cubicBezTo>
                    <a:pt x="0" y="4918"/>
                    <a:pt x="191" y="5132"/>
                    <a:pt x="441" y="5204"/>
                  </a:cubicBezTo>
                  <a:lnTo>
                    <a:pt x="1298" y="5359"/>
                  </a:lnTo>
                  <a:cubicBezTo>
                    <a:pt x="1358" y="5537"/>
                    <a:pt x="1417" y="5704"/>
                    <a:pt x="1501" y="5871"/>
                  </a:cubicBezTo>
                  <a:lnTo>
                    <a:pt x="1024" y="6585"/>
                  </a:lnTo>
                  <a:cubicBezTo>
                    <a:pt x="882" y="6811"/>
                    <a:pt x="905" y="7109"/>
                    <a:pt x="1096" y="7299"/>
                  </a:cubicBezTo>
                  <a:lnTo>
                    <a:pt x="1477" y="7668"/>
                  </a:lnTo>
                  <a:cubicBezTo>
                    <a:pt x="1587" y="7778"/>
                    <a:pt x="1732" y="7837"/>
                    <a:pt x="1879" y="7837"/>
                  </a:cubicBezTo>
                  <a:cubicBezTo>
                    <a:pt x="1987" y="7837"/>
                    <a:pt x="2096" y="7805"/>
                    <a:pt x="2191" y="7740"/>
                  </a:cubicBezTo>
                  <a:lnTo>
                    <a:pt x="2906" y="7264"/>
                  </a:lnTo>
                  <a:cubicBezTo>
                    <a:pt x="3060" y="7359"/>
                    <a:pt x="3227" y="7418"/>
                    <a:pt x="3406" y="7478"/>
                  </a:cubicBezTo>
                  <a:lnTo>
                    <a:pt x="3572" y="8323"/>
                  </a:lnTo>
                  <a:cubicBezTo>
                    <a:pt x="3632" y="8585"/>
                    <a:pt x="3858" y="8764"/>
                    <a:pt x="4120" y="8764"/>
                  </a:cubicBezTo>
                  <a:lnTo>
                    <a:pt x="4644" y="8764"/>
                  </a:lnTo>
                  <a:cubicBezTo>
                    <a:pt x="4906" y="8764"/>
                    <a:pt x="5132" y="8573"/>
                    <a:pt x="5192" y="8323"/>
                  </a:cubicBezTo>
                  <a:lnTo>
                    <a:pt x="5358" y="7478"/>
                  </a:lnTo>
                  <a:cubicBezTo>
                    <a:pt x="5489" y="7430"/>
                    <a:pt x="5620" y="7371"/>
                    <a:pt x="5763" y="7311"/>
                  </a:cubicBezTo>
                  <a:cubicBezTo>
                    <a:pt x="5846" y="7299"/>
                    <a:pt x="5894" y="7192"/>
                    <a:pt x="5846" y="7109"/>
                  </a:cubicBezTo>
                  <a:cubicBezTo>
                    <a:pt x="5812" y="7039"/>
                    <a:pt x="5751" y="6995"/>
                    <a:pt x="5684" y="6995"/>
                  </a:cubicBezTo>
                  <a:cubicBezTo>
                    <a:pt x="5659" y="6995"/>
                    <a:pt x="5634" y="7001"/>
                    <a:pt x="5608" y="7014"/>
                  </a:cubicBezTo>
                  <a:cubicBezTo>
                    <a:pt x="5465" y="7085"/>
                    <a:pt x="5311" y="7144"/>
                    <a:pt x="5144" y="7180"/>
                  </a:cubicBezTo>
                  <a:cubicBezTo>
                    <a:pt x="5084" y="7192"/>
                    <a:pt x="5025" y="7252"/>
                    <a:pt x="5013" y="7311"/>
                  </a:cubicBezTo>
                  <a:lnTo>
                    <a:pt x="4823" y="8264"/>
                  </a:lnTo>
                  <a:cubicBezTo>
                    <a:pt x="4811" y="8347"/>
                    <a:pt x="4715" y="8430"/>
                    <a:pt x="4632" y="8430"/>
                  </a:cubicBezTo>
                  <a:lnTo>
                    <a:pt x="4108" y="8430"/>
                  </a:lnTo>
                  <a:cubicBezTo>
                    <a:pt x="4013" y="8430"/>
                    <a:pt x="3930" y="8347"/>
                    <a:pt x="3918" y="8264"/>
                  </a:cubicBezTo>
                  <a:lnTo>
                    <a:pt x="3715" y="7311"/>
                  </a:lnTo>
                  <a:cubicBezTo>
                    <a:pt x="3703" y="7252"/>
                    <a:pt x="3656" y="7192"/>
                    <a:pt x="3584" y="7180"/>
                  </a:cubicBezTo>
                  <a:cubicBezTo>
                    <a:pt x="3358" y="7121"/>
                    <a:pt x="3156" y="7025"/>
                    <a:pt x="2965" y="6906"/>
                  </a:cubicBezTo>
                  <a:cubicBezTo>
                    <a:pt x="2935" y="6894"/>
                    <a:pt x="2900" y="6888"/>
                    <a:pt x="2864" y="6888"/>
                  </a:cubicBezTo>
                  <a:cubicBezTo>
                    <a:pt x="2828" y="6888"/>
                    <a:pt x="2792" y="6894"/>
                    <a:pt x="2763" y="6906"/>
                  </a:cubicBezTo>
                  <a:lnTo>
                    <a:pt x="1965" y="7442"/>
                  </a:lnTo>
                  <a:cubicBezTo>
                    <a:pt x="1934" y="7468"/>
                    <a:pt x="1894" y="7480"/>
                    <a:pt x="1854" y="7480"/>
                  </a:cubicBezTo>
                  <a:cubicBezTo>
                    <a:pt x="1802" y="7480"/>
                    <a:pt x="1749" y="7459"/>
                    <a:pt x="1715" y="7418"/>
                  </a:cubicBezTo>
                  <a:lnTo>
                    <a:pt x="1334" y="7049"/>
                  </a:lnTo>
                  <a:cubicBezTo>
                    <a:pt x="1263" y="6966"/>
                    <a:pt x="1263" y="6859"/>
                    <a:pt x="1310" y="6787"/>
                  </a:cubicBezTo>
                  <a:lnTo>
                    <a:pt x="1846" y="5990"/>
                  </a:lnTo>
                  <a:cubicBezTo>
                    <a:pt x="1882" y="5930"/>
                    <a:pt x="1882" y="5859"/>
                    <a:pt x="1846" y="5799"/>
                  </a:cubicBezTo>
                  <a:cubicBezTo>
                    <a:pt x="1727" y="5597"/>
                    <a:pt x="1655" y="5382"/>
                    <a:pt x="1572" y="5168"/>
                  </a:cubicBezTo>
                  <a:cubicBezTo>
                    <a:pt x="1560" y="5109"/>
                    <a:pt x="1501" y="5049"/>
                    <a:pt x="1441" y="5037"/>
                  </a:cubicBezTo>
                  <a:lnTo>
                    <a:pt x="489" y="4847"/>
                  </a:lnTo>
                  <a:cubicBezTo>
                    <a:pt x="393" y="4823"/>
                    <a:pt x="322" y="4739"/>
                    <a:pt x="322" y="4644"/>
                  </a:cubicBezTo>
                  <a:lnTo>
                    <a:pt x="322" y="4132"/>
                  </a:lnTo>
                  <a:cubicBezTo>
                    <a:pt x="322" y="4037"/>
                    <a:pt x="393" y="3954"/>
                    <a:pt x="489" y="3930"/>
                  </a:cubicBezTo>
                  <a:lnTo>
                    <a:pt x="1441" y="3739"/>
                  </a:lnTo>
                  <a:cubicBezTo>
                    <a:pt x="1501" y="3727"/>
                    <a:pt x="1560" y="3680"/>
                    <a:pt x="1572" y="3608"/>
                  </a:cubicBezTo>
                  <a:cubicBezTo>
                    <a:pt x="1632" y="3382"/>
                    <a:pt x="1727" y="3180"/>
                    <a:pt x="1846" y="2977"/>
                  </a:cubicBezTo>
                  <a:cubicBezTo>
                    <a:pt x="1870" y="2918"/>
                    <a:pt x="1870" y="2846"/>
                    <a:pt x="1846" y="2787"/>
                  </a:cubicBezTo>
                  <a:lnTo>
                    <a:pt x="1310" y="1989"/>
                  </a:lnTo>
                  <a:cubicBezTo>
                    <a:pt x="1251" y="1906"/>
                    <a:pt x="1263" y="1787"/>
                    <a:pt x="1334" y="1727"/>
                  </a:cubicBezTo>
                  <a:lnTo>
                    <a:pt x="1715" y="1358"/>
                  </a:lnTo>
                  <a:cubicBezTo>
                    <a:pt x="1754" y="1319"/>
                    <a:pt x="1804" y="1301"/>
                    <a:pt x="1854" y="1301"/>
                  </a:cubicBezTo>
                  <a:cubicBezTo>
                    <a:pt x="1894" y="1301"/>
                    <a:pt x="1933" y="1313"/>
                    <a:pt x="1965" y="1334"/>
                  </a:cubicBezTo>
                  <a:lnTo>
                    <a:pt x="2763" y="1870"/>
                  </a:lnTo>
                  <a:cubicBezTo>
                    <a:pt x="2792" y="1888"/>
                    <a:pt x="2828" y="1897"/>
                    <a:pt x="2864" y="1897"/>
                  </a:cubicBezTo>
                  <a:cubicBezTo>
                    <a:pt x="2900" y="1897"/>
                    <a:pt x="2935" y="1888"/>
                    <a:pt x="2965" y="1870"/>
                  </a:cubicBezTo>
                  <a:cubicBezTo>
                    <a:pt x="3156" y="1751"/>
                    <a:pt x="3382" y="1668"/>
                    <a:pt x="3584" y="1596"/>
                  </a:cubicBezTo>
                  <a:cubicBezTo>
                    <a:pt x="3644" y="1584"/>
                    <a:pt x="3703" y="1525"/>
                    <a:pt x="3715" y="1465"/>
                  </a:cubicBezTo>
                  <a:lnTo>
                    <a:pt x="3918" y="513"/>
                  </a:lnTo>
                  <a:cubicBezTo>
                    <a:pt x="3930" y="417"/>
                    <a:pt x="4013" y="346"/>
                    <a:pt x="4108" y="346"/>
                  </a:cubicBezTo>
                  <a:lnTo>
                    <a:pt x="4632" y="346"/>
                  </a:lnTo>
                  <a:cubicBezTo>
                    <a:pt x="4715" y="346"/>
                    <a:pt x="4811" y="417"/>
                    <a:pt x="4823" y="513"/>
                  </a:cubicBezTo>
                  <a:lnTo>
                    <a:pt x="5013" y="1465"/>
                  </a:lnTo>
                  <a:cubicBezTo>
                    <a:pt x="5025" y="1525"/>
                    <a:pt x="5073" y="1584"/>
                    <a:pt x="5144" y="1596"/>
                  </a:cubicBezTo>
                  <a:cubicBezTo>
                    <a:pt x="5370" y="1656"/>
                    <a:pt x="5585" y="1751"/>
                    <a:pt x="5775" y="1870"/>
                  </a:cubicBezTo>
                  <a:cubicBezTo>
                    <a:pt x="5805" y="1882"/>
                    <a:pt x="5838" y="1888"/>
                    <a:pt x="5870" y="1888"/>
                  </a:cubicBezTo>
                  <a:cubicBezTo>
                    <a:pt x="5903" y="1888"/>
                    <a:pt x="5936" y="1882"/>
                    <a:pt x="5966" y="1870"/>
                  </a:cubicBezTo>
                  <a:lnTo>
                    <a:pt x="6775" y="1334"/>
                  </a:lnTo>
                  <a:cubicBezTo>
                    <a:pt x="6806" y="1309"/>
                    <a:pt x="6846" y="1296"/>
                    <a:pt x="6886" y="1296"/>
                  </a:cubicBezTo>
                  <a:cubicBezTo>
                    <a:pt x="6938" y="1296"/>
                    <a:pt x="6991" y="1317"/>
                    <a:pt x="7025" y="1358"/>
                  </a:cubicBezTo>
                  <a:lnTo>
                    <a:pt x="7394" y="1727"/>
                  </a:lnTo>
                  <a:cubicBezTo>
                    <a:pt x="7466" y="1810"/>
                    <a:pt x="7466" y="1906"/>
                    <a:pt x="7430" y="1989"/>
                  </a:cubicBezTo>
                  <a:lnTo>
                    <a:pt x="6894" y="2787"/>
                  </a:lnTo>
                  <a:cubicBezTo>
                    <a:pt x="6847" y="2846"/>
                    <a:pt x="6847" y="2918"/>
                    <a:pt x="6894" y="2977"/>
                  </a:cubicBezTo>
                  <a:cubicBezTo>
                    <a:pt x="7013" y="3180"/>
                    <a:pt x="7085" y="3394"/>
                    <a:pt x="7156" y="3608"/>
                  </a:cubicBezTo>
                  <a:cubicBezTo>
                    <a:pt x="7168" y="3668"/>
                    <a:pt x="7228" y="3727"/>
                    <a:pt x="7287" y="3739"/>
                  </a:cubicBezTo>
                  <a:lnTo>
                    <a:pt x="8240" y="3930"/>
                  </a:lnTo>
                  <a:cubicBezTo>
                    <a:pt x="8335" y="3954"/>
                    <a:pt x="8406" y="4037"/>
                    <a:pt x="8406" y="4132"/>
                  </a:cubicBezTo>
                  <a:lnTo>
                    <a:pt x="8406" y="4644"/>
                  </a:lnTo>
                  <a:cubicBezTo>
                    <a:pt x="8406" y="4739"/>
                    <a:pt x="8335" y="4823"/>
                    <a:pt x="8240" y="4847"/>
                  </a:cubicBezTo>
                  <a:lnTo>
                    <a:pt x="7287" y="5037"/>
                  </a:lnTo>
                  <a:cubicBezTo>
                    <a:pt x="7228" y="5049"/>
                    <a:pt x="7168" y="5097"/>
                    <a:pt x="7156" y="5168"/>
                  </a:cubicBezTo>
                  <a:cubicBezTo>
                    <a:pt x="7109" y="5335"/>
                    <a:pt x="7049" y="5478"/>
                    <a:pt x="6978" y="5632"/>
                  </a:cubicBezTo>
                  <a:cubicBezTo>
                    <a:pt x="6930" y="5716"/>
                    <a:pt x="6978" y="5823"/>
                    <a:pt x="7073" y="5871"/>
                  </a:cubicBezTo>
                  <a:cubicBezTo>
                    <a:pt x="7095" y="5883"/>
                    <a:pt x="7119" y="5889"/>
                    <a:pt x="7143" y="5889"/>
                  </a:cubicBezTo>
                  <a:cubicBezTo>
                    <a:pt x="7209" y="5889"/>
                    <a:pt x="7276" y="5845"/>
                    <a:pt x="7311" y="5775"/>
                  </a:cubicBezTo>
                  <a:cubicBezTo>
                    <a:pt x="7370" y="5644"/>
                    <a:pt x="7430" y="5513"/>
                    <a:pt x="7466" y="5359"/>
                  </a:cubicBezTo>
                  <a:lnTo>
                    <a:pt x="8323" y="5204"/>
                  </a:lnTo>
                  <a:cubicBezTo>
                    <a:pt x="8585" y="5144"/>
                    <a:pt x="8763" y="4918"/>
                    <a:pt x="8763" y="4644"/>
                  </a:cubicBezTo>
                  <a:lnTo>
                    <a:pt x="8763" y="4132"/>
                  </a:lnTo>
                  <a:cubicBezTo>
                    <a:pt x="8763" y="3858"/>
                    <a:pt x="8573" y="3632"/>
                    <a:pt x="8323" y="3573"/>
                  </a:cubicBezTo>
                  <a:lnTo>
                    <a:pt x="7466" y="3406"/>
                  </a:lnTo>
                  <a:cubicBezTo>
                    <a:pt x="7406" y="3227"/>
                    <a:pt x="7347" y="3073"/>
                    <a:pt x="7263" y="2906"/>
                  </a:cubicBezTo>
                  <a:lnTo>
                    <a:pt x="7740" y="2191"/>
                  </a:lnTo>
                  <a:cubicBezTo>
                    <a:pt x="7882" y="1965"/>
                    <a:pt x="7859" y="1668"/>
                    <a:pt x="7668" y="1477"/>
                  </a:cubicBezTo>
                  <a:lnTo>
                    <a:pt x="7287" y="1108"/>
                  </a:lnTo>
                  <a:cubicBezTo>
                    <a:pt x="7177" y="998"/>
                    <a:pt x="7032" y="940"/>
                    <a:pt x="6885" y="940"/>
                  </a:cubicBezTo>
                  <a:cubicBezTo>
                    <a:pt x="6777" y="940"/>
                    <a:pt x="6668" y="971"/>
                    <a:pt x="6573" y="1037"/>
                  </a:cubicBezTo>
                  <a:lnTo>
                    <a:pt x="5858" y="1513"/>
                  </a:lnTo>
                  <a:cubicBezTo>
                    <a:pt x="5704" y="1418"/>
                    <a:pt x="5537" y="1358"/>
                    <a:pt x="5358" y="1299"/>
                  </a:cubicBezTo>
                  <a:lnTo>
                    <a:pt x="5192" y="453"/>
                  </a:lnTo>
                  <a:cubicBezTo>
                    <a:pt x="5132" y="179"/>
                    <a:pt x="4906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Google Shape;12091;p65"/>
            <p:cNvSpPr/>
            <p:nvPr/>
          </p:nvSpPr>
          <p:spPr bwMode="auto">
            <a:xfrm>
              <a:off x="6161507" y="2967679"/>
              <a:ext cx="111851" cy="97432"/>
            </a:xfrm>
            <a:custGeom>
              <a:avLst/>
              <a:gdLst/>
              <a:ahLst/>
              <a:cxnLst/>
              <a:rect l="l" t="t" r="r" b="b"/>
              <a:pathLst>
                <a:path w="3514" h="3061" fill="norm" stroke="1" extrusionOk="0">
                  <a:moveTo>
                    <a:pt x="1489" y="1"/>
                  </a:moveTo>
                  <a:cubicBezTo>
                    <a:pt x="965" y="1"/>
                    <a:pt x="465" y="215"/>
                    <a:pt x="84" y="584"/>
                  </a:cubicBezTo>
                  <a:cubicBezTo>
                    <a:pt x="1" y="656"/>
                    <a:pt x="1" y="763"/>
                    <a:pt x="84" y="834"/>
                  </a:cubicBezTo>
                  <a:cubicBezTo>
                    <a:pt x="120" y="870"/>
                    <a:pt x="164" y="888"/>
                    <a:pt x="209" y="888"/>
                  </a:cubicBezTo>
                  <a:cubicBezTo>
                    <a:pt x="254" y="888"/>
                    <a:pt x="298" y="870"/>
                    <a:pt x="334" y="834"/>
                  </a:cubicBezTo>
                  <a:cubicBezTo>
                    <a:pt x="644" y="537"/>
                    <a:pt x="1060" y="358"/>
                    <a:pt x="1489" y="358"/>
                  </a:cubicBezTo>
                  <a:cubicBezTo>
                    <a:pt x="2418" y="358"/>
                    <a:pt x="3168" y="1108"/>
                    <a:pt x="3168" y="2025"/>
                  </a:cubicBezTo>
                  <a:cubicBezTo>
                    <a:pt x="3168" y="2299"/>
                    <a:pt x="3096" y="2549"/>
                    <a:pt x="2989" y="2787"/>
                  </a:cubicBezTo>
                  <a:cubicBezTo>
                    <a:pt x="2930" y="2894"/>
                    <a:pt x="2953" y="2989"/>
                    <a:pt x="3049" y="3037"/>
                  </a:cubicBezTo>
                  <a:cubicBezTo>
                    <a:pt x="3073" y="3061"/>
                    <a:pt x="3108" y="3061"/>
                    <a:pt x="3132" y="3061"/>
                  </a:cubicBezTo>
                  <a:cubicBezTo>
                    <a:pt x="3192" y="3061"/>
                    <a:pt x="3263" y="3025"/>
                    <a:pt x="3299" y="2954"/>
                  </a:cubicBezTo>
                  <a:cubicBezTo>
                    <a:pt x="3442" y="2668"/>
                    <a:pt x="3513" y="2358"/>
                    <a:pt x="3513" y="2025"/>
                  </a:cubicBezTo>
                  <a:cubicBezTo>
                    <a:pt x="3513" y="906"/>
                    <a:pt x="2608" y="1"/>
                    <a:pt x="1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Google Shape;12092;p65"/>
            <p:cNvSpPr/>
            <p:nvPr/>
          </p:nvSpPr>
          <p:spPr bwMode="auto">
            <a:xfrm>
              <a:off x="6144827" y="3007848"/>
              <a:ext cx="105389" cy="88742"/>
            </a:xfrm>
            <a:custGeom>
              <a:avLst/>
              <a:gdLst/>
              <a:ahLst/>
              <a:cxnLst/>
              <a:rect l="l" t="t" r="r" b="b"/>
              <a:pathLst>
                <a:path w="3311" h="2788" fill="norm" stroke="1" extrusionOk="0">
                  <a:moveTo>
                    <a:pt x="262" y="1"/>
                  </a:moveTo>
                  <a:cubicBezTo>
                    <a:pt x="194" y="1"/>
                    <a:pt x="124" y="44"/>
                    <a:pt x="96" y="108"/>
                  </a:cubicBezTo>
                  <a:cubicBezTo>
                    <a:pt x="25" y="323"/>
                    <a:pt x="1" y="549"/>
                    <a:pt x="1" y="763"/>
                  </a:cubicBezTo>
                  <a:cubicBezTo>
                    <a:pt x="1" y="1882"/>
                    <a:pt x="906" y="2787"/>
                    <a:pt x="2013" y="2787"/>
                  </a:cubicBezTo>
                  <a:cubicBezTo>
                    <a:pt x="2454" y="2787"/>
                    <a:pt x="2846" y="2656"/>
                    <a:pt x="3204" y="2406"/>
                  </a:cubicBezTo>
                  <a:cubicBezTo>
                    <a:pt x="3287" y="2347"/>
                    <a:pt x="3311" y="2239"/>
                    <a:pt x="3251" y="2156"/>
                  </a:cubicBezTo>
                  <a:cubicBezTo>
                    <a:pt x="3214" y="2104"/>
                    <a:pt x="3159" y="2075"/>
                    <a:pt x="3102" y="2075"/>
                  </a:cubicBezTo>
                  <a:cubicBezTo>
                    <a:pt x="3068" y="2075"/>
                    <a:pt x="3033" y="2086"/>
                    <a:pt x="3001" y="2108"/>
                  </a:cubicBezTo>
                  <a:cubicBezTo>
                    <a:pt x="2715" y="2311"/>
                    <a:pt x="2370" y="2418"/>
                    <a:pt x="2037" y="2418"/>
                  </a:cubicBezTo>
                  <a:cubicBezTo>
                    <a:pt x="1108" y="2418"/>
                    <a:pt x="370" y="1680"/>
                    <a:pt x="370" y="751"/>
                  </a:cubicBezTo>
                  <a:cubicBezTo>
                    <a:pt x="370" y="573"/>
                    <a:pt x="394" y="382"/>
                    <a:pt x="453" y="215"/>
                  </a:cubicBezTo>
                  <a:cubicBezTo>
                    <a:pt x="477" y="144"/>
                    <a:pt x="406" y="37"/>
                    <a:pt x="322" y="13"/>
                  </a:cubicBezTo>
                  <a:cubicBezTo>
                    <a:pt x="303" y="5"/>
                    <a:pt x="283" y="1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Google Shape;12093;p65"/>
            <p:cNvSpPr/>
            <p:nvPr/>
          </p:nvSpPr>
          <p:spPr bwMode="auto">
            <a:xfrm>
              <a:off x="6245633" y="3069248"/>
              <a:ext cx="186110" cy="186874"/>
            </a:xfrm>
            <a:custGeom>
              <a:avLst/>
              <a:gdLst/>
              <a:ahLst/>
              <a:cxnLst/>
              <a:rect l="l" t="t" r="r" b="b"/>
              <a:pathLst>
                <a:path w="5847" h="5871" fill="norm" stroke="1" extrusionOk="0">
                  <a:moveTo>
                    <a:pt x="2751" y="1"/>
                  </a:moveTo>
                  <a:cubicBezTo>
                    <a:pt x="2549" y="1"/>
                    <a:pt x="2370" y="144"/>
                    <a:pt x="2335" y="346"/>
                  </a:cubicBezTo>
                  <a:lnTo>
                    <a:pt x="2227" y="858"/>
                  </a:lnTo>
                  <a:cubicBezTo>
                    <a:pt x="2144" y="894"/>
                    <a:pt x="2037" y="941"/>
                    <a:pt x="1965" y="977"/>
                  </a:cubicBezTo>
                  <a:lnTo>
                    <a:pt x="1513" y="680"/>
                  </a:lnTo>
                  <a:cubicBezTo>
                    <a:pt x="1449" y="631"/>
                    <a:pt x="1372" y="608"/>
                    <a:pt x="1293" y="608"/>
                  </a:cubicBezTo>
                  <a:cubicBezTo>
                    <a:pt x="1179" y="608"/>
                    <a:pt x="1061" y="655"/>
                    <a:pt x="977" y="739"/>
                  </a:cubicBezTo>
                  <a:lnTo>
                    <a:pt x="739" y="977"/>
                  </a:lnTo>
                  <a:cubicBezTo>
                    <a:pt x="596" y="1132"/>
                    <a:pt x="584" y="1346"/>
                    <a:pt x="680" y="1513"/>
                  </a:cubicBezTo>
                  <a:lnTo>
                    <a:pt x="977" y="1965"/>
                  </a:lnTo>
                  <a:cubicBezTo>
                    <a:pt x="918" y="2084"/>
                    <a:pt x="882" y="2215"/>
                    <a:pt x="834" y="2346"/>
                  </a:cubicBezTo>
                  <a:cubicBezTo>
                    <a:pt x="799" y="2442"/>
                    <a:pt x="858" y="2537"/>
                    <a:pt x="953" y="2573"/>
                  </a:cubicBezTo>
                  <a:cubicBezTo>
                    <a:pt x="968" y="2579"/>
                    <a:pt x="984" y="2582"/>
                    <a:pt x="1000" y="2582"/>
                  </a:cubicBezTo>
                  <a:cubicBezTo>
                    <a:pt x="1073" y="2582"/>
                    <a:pt x="1150" y="2522"/>
                    <a:pt x="1180" y="2454"/>
                  </a:cubicBezTo>
                  <a:cubicBezTo>
                    <a:pt x="1215" y="2323"/>
                    <a:pt x="1263" y="2192"/>
                    <a:pt x="1334" y="2049"/>
                  </a:cubicBezTo>
                  <a:cubicBezTo>
                    <a:pt x="1370" y="1989"/>
                    <a:pt x="1370" y="1918"/>
                    <a:pt x="1334" y="1858"/>
                  </a:cubicBezTo>
                  <a:lnTo>
                    <a:pt x="977" y="1322"/>
                  </a:lnTo>
                  <a:cubicBezTo>
                    <a:pt x="965" y="1287"/>
                    <a:pt x="965" y="1263"/>
                    <a:pt x="1001" y="1239"/>
                  </a:cubicBezTo>
                  <a:lnTo>
                    <a:pt x="1239" y="989"/>
                  </a:lnTo>
                  <a:cubicBezTo>
                    <a:pt x="1253" y="975"/>
                    <a:pt x="1271" y="969"/>
                    <a:pt x="1288" y="969"/>
                  </a:cubicBezTo>
                  <a:cubicBezTo>
                    <a:pt x="1301" y="969"/>
                    <a:pt x="1313" y="972"/>
                    <a:pt x="1322" y="977"/>
                  </a:cubicBezTo>
                  <a:lnTo>
                    <a:pt x="1858" y="1334"/>
                  </a:lnTo>
                  <a:cubicBezTo>
                    <a:pt x="1888" y="1358"/>
                    <a:pt x="1921" y="1370"/>
                    <a:pt x="1954" y="1370"/>
                  </a:cubicBezTo>
                  <a:cubicBezTo>
                    <a:pt x="1986" y="1370"/>
                    <a:pt x="2019" y="1358"/>
                    <a:pt x="2049" y="1334"/>
                  </a:cubicBezTo>
                  <a:cubicBezTo>
                    <a:pt x="2168" y="1263"/>
                    <a:pt x="2323" y="1203"/>
                    <a:pt x="2454" y="1168"/>
                  </a:cubicBezTo>
                  <a:cubicBezTo>
                    <a:pt x="2513" y="1156"/>
                    <a:pt x="2573" y="1096"/>
                    <a:pt x="2585" y="1037"/>
                  </a:cubicBezTo>
                  <a:lnTo>
                    <a:pt x="2704" y="418"/>
                  </a:lnTo>
                  <a:cubicBezTo>
                    <a:pt x="2704" y="382"/>
                    <a:pt x="2739" y="358"/>
                    <a:pt x="2775" y="358"/>
                  </a:cubicBezTo>
                  <a:lnTo>
                    <a:pt x="3120" y="358"/>
                  </a:lnTo>
                  <a:cubicBezTo>
                    <a:pt x="3156" y="358"/>
                    <a:pt x="3180" y="382"/>
                    <a:pt x="3192" y="418"/>
                  </a:cubicBezTo>
                  <a:lnTo>
                    <a:pt x="3311" y="1037"/>
                  </a:lnTo>
                  <a:cubicBezTo>
                    <a:pt x="3335" y="1096"/>
                    <a:pt x="3370" y="1156"/>
                    <a:pt x="3454" y="1168"/>
                  </a:cubicBezTo>
                  <a:cubicBezTo>
                    <a:pt x="3585" y="1215"/>
                    <a:pt x="3716" y="1263"/>
                    <a:pt x="3847" y="1334"/>
                  </a:cubicBezTo>
                  <a:cubicBezTo>
                    <a:pt x="3882" y="1352"/>
                    <a:pt x="3918" y="1361"/>
                    <a:pt x="3952" y="1361"/>
                  </a:cubicBezTo>
                  <a:cubicBezTo>
                    <a:pt x="3987" y="1361"/>
                    <a:pt x="4019" y="1352"/>
                    <a:pt x="4049" y="1334"/>
                  </a:cubicBezTo>
                  <a:lnTo>
                    <a:pt x="4585" y="977"/>
                  </a:lnTo>
                  <a:cubicBezTo>
                    <a:pt x="4595" y="972"/>
                    <a:pt x="4607" y="969"/>
                    <a:pt x="4619" y="969"/>
                  </a:cubicBezTo>
                  <a:cubicBezTo>
                    <a:pt x="4636" y="969"/>
                    <a:pt x="4654" y="975"/>
                    <a:pt x="4668" y="989"/>
                  </a:cubicBezTo>
                  <a:lnTo>
                    <a:pt x="4906" y="1239"/>
                  </a:lnTo>
                  <a:cubicBezTo>
                    <a:pt x="4942" y="1263"/>
                    <a:pt x="4942" y="1287"/>
                    <a:pt x="4918" y="1322"/>
                  </a:cubicBezTo>
                  <a:lnTo>
                    <a:pt x="4561" y="1858"/>
                  </a:lnTo>
                  <a:cubicBezTo>
                    <a:pt x="4525" y="1918"/>
                    <a:pt x="4525" y="1989"/>
                    <a:pt x="4561" y="2049"/>
                  </a:cubicBezTo>
                  <a:cubicBezTo>
                    <a:pt x="4644" y="2168"/>
                    <a:pt x="4704" y="2323"/>
                    <a:pt x="4728" y="2454"/>
                  </a:cubicBezTo>
                  <a:cubicBezTo>
                    <a:pt x="4740" y="2513"/>
                    <a:pt x="4799" y="2573"/>
                    <a:pt x="4859" y="2585"/>
                  </a:cubicBezTo>
                  <a:lnTo>
                    <a:pt x="5490" y="2704"/>
                  </a:lnTo>
                  <a:cubicBezTo>
                    <a:pt x="5513" y="2704"/>
                    <a:pt x="5549" y="2739"/>
                    <a:pt x="5549" y="2775"/>
                  </a:cubicBezTo>
                  <a:lnTo>
                    <a:pt x="5549" y="3120"/>
                  </a:lnTo>
                  <a:cubicBezTo>
                    <a:pt x="5549" y="3156"/>
                    <a:pt x="5513" y="3180"/>
                    <a:pt x="5490" y="3192"/>
                  </a:cubicBezTo>
                  <a:lnTo>
                    <a:pt x="4859" y="3311"/>
                  </a:lnTo>
                  <a:cubicBezTo>
                    <a:pt x="4799" y="3335"/>
                    <a:pt x="4740" y="3370"/>
                    <a:pt x="4728" y="3454"/>
                  </a:cubicBezTo>
                  <a:cubicBezTo>
                    <a:pt x="4680" y="3585"/>
                    <a:pt x="4644" y="3716"/>
                    <a:pt x="4561" y="3847"/>
                  </a:cubicBezTo>
                  <a:cubicBezTo>
                    <a:pt x="4537" y="3906"/>
                    <a:pt x="4537" y="3989"/>
                    <a:pt x="4561" y="4049"/>
                  </a:cubicBezTo>
                  <a:lnTo>
                    <a:pt x="4918" y="4585"/>
                  </a:lnTo>
                  <a:cubicBezTo>
                    <a:pt x="4942" y="4609"/>
                    <a:pt x="4942" y="4644"/>
                    <a:pt x="4906" y="4668"/>
                  </a:cubicBezTo>
                  <a:lnTo>
                    <a:pt x="4668" y="4906"/>
                  </a:lnTo>
                  <a:cubicBezTo>
                    <a:pt x="4655" y="4926"/>
                    <a:pt x="4638" y="4935"/>
                    <a:pt x="4622" y="4935"/>
                  </a:cubicBezTo>
                  <a:cubicBezTo>
                    <a:pt x="4609" y="4935"/>
                    <a:pt x="4595" y="4929"/>
                    <a:pt x="4585" y="4918"/>
                  </a:cubicBezTo>
                  <a:lnTo>
                    <a:pt x="4049" y="4561"/>
                  </a:lnTo>
                  <a:cubicBezTo>
                    <a:pt x="4019" y="4543"/>
                    <a:pt x="3984" y="4534"/>
                    <a:pt x="3948" y="4534"/>
                  </a:cubicBezTo>
                  <a:cubicBezTo>
                    <a:pt x="3912" y="4534"/>
                    <a:pt x="3876" y="4543"/>
                    <a:pt x="3847" y="4561"/>
                  </a:cubicBezTo>
                  <a:cubicBezTo>
                    <a:pt x="3728" y="4644"/>
                    <a:pt x="3585" y="4704"/>
                    <a:pt x="3454" y="4728"/>
                  </a:cubicBezTo>
                  <a:cubicBezTo>
                    <a:pt x="3394" y="4751"/>
                    <a:pt x="3335" y="4811"/>
                    <a:pt x="3311" y="4859"/>
                  </a:cubicBezTo>
                  <a:lnTo>
                    <a:pt x="3192" y="5490"/>
                  </a:lnTo>
                  <a:cubicBezTo>
                    <a:pt x="3192" y="5525"/>
                    <a:pt x="3168" y="5549"/>
                    <a:pt x="3120" y="5549"/>
                  </a:cubicBezTo>
                  <a:lnTo>
                    <a:pt x="2775" y="5549"/>
                  </a:lnTo>
                  <a:cubicBezTo>
                    <a:pt x="2751" y="5549"/>
                    <a:pt x="2716" y="5513"/>
                    <a:pt x="2704" y="5490"/>
                  </a:cubicBezTo>
                  <a:lnTo>
                    <a:pt x="2585" y="4859"/>
                  </a:lnTo>
                  <a:cubicBezTo>
                    <a:pt x="2573" y="4811"/>
                    <a:pt x="2525" y="4751"/>
                    <a:pt x="2454" y="4728"/>
                  </a:cubicBezTo>
                  <a:cubicBezTo>
                    <a:pt x="2323" y="4692"/>
                    <a:pt x="2180" y="4644"/>
                    <a:pt x="2049" y="4561"/>
                  </a:cubicBezTo>
                  <a:cubicBezTo>
                    <a:pt x="2019" y="4549"/>
                    <a:pt x="1986" y="4543"/>
                    <a:pt x="1954" y="4543"/>
                  </a:cubicBezTo>
                  <a:cubicBezTo>
                    <a:pt x="1921" y="4543"/>
                    <a:pt x="1888" y="4549"/>
                    <a:pt x="1858" y="4561"/>
                  </a:cubicBezTo>
                  <a:lnTo>
                    <a:pt x="1322" y="4918"/>
                  </a:lnTo>
                  <a:cubicBezTo>
                    <a:pt x="1306" y="4929"/>
                    <a:pt x="1293" y="4935"/>
                    <a:pt x="1280" y="4935"/>
                  </a:cubicBezTo>
                  <a:cubicBezTo>
                    <a:pt x="1265" y="4935"/>
                    <a:pt x="1252" y="4926"/>
                    <a:pt x="1239" y="4906"/>
                  </a:cubicBezTo>
                  <a:lnTo>
                    <a:pt x="1001" y="4668"/>
                  </a:lnTo>
                  <a:cubicBezTo>
                    <a:pt x="965" y="4644"/>
                    <a:pt x="965" y="4609"/>
                    <a:pt x="977" y="4585"/>
                  </a:cubicBezTo>
                  <a:lnTo>
                    <a:pt x="1334" y="4049"/>
                  </a:lnTo>
                  <a:cubicBezTo>
                    <a:pt x="1382" y="3989"/>
                    <a:pt x="1382" y="3906"/>
                    <a:pt x="1334" y="3847"/>
                  </a:cubicBezTo>
                  <a:cubicBezTo>
                    <a:pt x="1263" y="3728"/>
                    <a:pt x="1203" y="3585"/>
                    <a:pt x="1180" y="3454"/>
                  </a:cubicBezTo>
                  <a:cubicBezTo>
                    <a:pt x="1156" y="3394"/>
                    <a:pt x="1096" y="3335"/>
                    <a:pt x="1037" y="3311"/>
                  </a:cubicBezTo>
                  <a:lnTo>
                    <a:pt x="418" y="3192"/>
                  </a:lnTo>
                  <a:cubicBezTo>
                    <a:pt x="382" y="3192"/>
                    <a:pt x="358" y="3168"/>
                    <a:pt x="358" y="3120"/>
                  </a:cubicBezTo>
                  <a:lnTo>
                    <a:pt x="358" y="2775"/>
                  </a:lnTo>
                  <a:cubicBezTo>
                    <a:pt x="358" y="2751"/>
                    <a:pt x="382" y="2727"/>
                    <a:pt x="418" y="2704"/>
                  </a:cubicBezTo>
                  <a:lnTo>
                    <a:pt x="465" y="2692"/>
                  </a:lnTo>
                  <a:cubicBezTo>
                    <a:pt x="560" y="2680"/>
                    <a:pt x="620" y="2573"/>
                    <a:pt x="596" y="2477"/>
                  </a:cubicBezTo>
                  <a:cubicBezTo>
                    <a:pt x="586" y="2396"/>
                    <a:pt x="507" y="2341"/>
                    <a:pt x="425" y="2341"/>
                  </a:cubicBezTo>
                  <a:cubicBezTo>
                    <a:pt x="411" y="2341"/>
                    <a:pt x="396" y="2343"/>
                    <a:pt x="382" y="2346"/>
                  </a:cubicBezTo>
                  <a:lnTo>
                    <a:pt x="346" y="2370"/>
                  </a:lnTo>
                  <a:cubicBezTo>
                    <a:pt x="144" y="2406"/>
                    <a:pt x="1" y="2585"/>
                    <a:pt x="1" y="2775"/>
                  </a:cubicBezTo>
                  <a:lnTo>
                    <a:pt x="1" y="3120"/>
                  </a:lnTo>
                  <a:cubicBezTo>
                    <a:pt x="1" y="3335"/>
                    <a:pt x="144" y="3513"/>
                    <a:pt x="346" y="3537"/>
                  </a:cubicBezTo>
                  <a:lnTo>
                    <a:pt x="858" y="3644"/>
                  </a:lnTo>
                  <a:cubicBezTo>
                    <a:pt x="894" y="3728"/>
                    <a:pt x="941" y="3835"/>
                    <a:pt x="977" y="3906"/>
                  </a:cubicBezTo>
                  <a:lnTo>
                    <a:pt x="680" y="4359"/>
                  </a:lnTo>
                  <a:cubicBezTo>
                    <a:pt x="560" y="4525"/>
                    <a:pt x="596" y="4763"/>
                    <a:pt x="739" y="4894"/>
                  </a:cubicBezTo>
                  <a:lnTo>
                    <a:pt x="977" y="5132"/>
                  </a:lnTo>
                  <a:cubicBezTo>
                    <a:pt x="1067" y="5216"/>
                    <a:pt x="1182" y="5259"/>
                    <a:pt x="1292" y="5259"/>
                  </a:cubicBezTo>
                  <a:cubicBezTo>
                    <a:pt x="1371" y="5259"/>
                    <a:pt x="1448" y="5237"/>
                    <a:pt x="1513" y="5192"/>
                  </a:cubicBezTo>
                  <a:lnTo>
                    <a:pt x="1965" y="4894"/>
                  </a:lnTo>
                  <a:cubicBezTo>
                    <a:pt x="2049" y="4942"/>
                    <a:pt x="2144" y="4978"/>
                    <a:pt x="2227" y="5013"/>
                  </a:cubicBezTo>
                  <a:lnTo>
                    <a:pt x="2335" y="5537"/>
                  </a:lnTo>
                  <a:cubicBezTo>
                    <a:pt x="2382" y="5728"/>
                    <a:pt x="2561" y="5871"/>
                    <a:pt x="2751" y="5871"/>
                  </a:cubicBezTo>
                  <a:lnTo>
                    <a:pt x="3097" y="5871"/>
                  </a:lnTo>
                  <a:cubicBezTo>
                    <a:pt x="3299" y="5871"/>
                    <a:pt x="3478" y="5728"/>
                    <a:pt x="3513" y="5537"/>
                  </a:cubicBezTo>
                  <a:lnTo>
                    <a:pt x="3620" y="5013"/>
                  </a:lnTo>
                  <a:cubicBezTo>
                    <a:pt x="3704" y="4978"/>
                    <a:pt x="3811" y="4942"/>
                    <a:pt x="3882" y="4894"/>
                  </a:cubicBezTo>
                  <a:lnTo>
                    <a:pt x="4323" y="5192"/>
                  </a:lnTo>
                  <a:cubicBezTo>
                    <a:pt x="4391" y="5241"/>
                    <a:pt x="4472" y="5264"/>
                    <a:pt x="4552" y="5264"/>
                  </a:cubicBezTo>
                  <a:cubicBezTo>
                    <a:pt x="4667" y="5264"/>
                    <a:pt x="4781" y="5217"/>
                    <a:pt x="4859" y="5132"/>
                  </a:cubicBezTo>
                  <a:lnTo>
                    <a:pt x="5097" y="4894"/>
                  </a:lnTo>
                  <a:cubicBezTo>
                    <a:pt x="5252" y="4740"/>
                    <a:pt x="5263" y="4525"/>
                    <a:pt x="5156" y="4359"/>
                  </a:cubicBezTo>
                  <a:lnTo>
                    <a:pt x="4859" y="3906"/>
                  </a:lnTo>
                  <a:cubicBezTo>
                    <a:pt x="4906" y="3823"/>
                    <a:pt x="4954" y="3728"/>
                    <a:pt x="4978" y="3644"/>
                  </a:cubicBezTo>
                  <a:lnTo>
                    <a:pt x="5502" y="3537"/>
                  </a:lnTo>
                  <a:cubicBezTo>
                    <a:pt x="5692" y="3489"/>
                    <a:pt x="5847" y="3311"/>
                    <a:pt x="5847" y="3120"/>
                  </a:cubicBezTo>
                  <a:lnTo>
                    <a:pt x="5847" y="2775"/>
                  </a:lnTo>
                  <a:cubicBezTo>
                    <a:pt x="5847" y="2549"/>
                    <a:pt x="5716" y="2382"/>
                    <a:pt x="5502" y="2334"/>
                  </a:cubicBezTo>
                  <a:lnTo>
                    <a:pt x="4990" y="2227"/>
                  </a:lnTo>
                  <a:cubicBezTo>
                    <a:pt x="4954" y="2144"/>
                    <a:pt x="4906" y="2037"/>
                    <a:pt x="4871" y="1965"/>
                  </a:cubicBezTo>
                  <a:lnTo>
                    <a:pt x="5168" y="1513"/>
                  </a:lnTo>
                  <a:cubicBezTo>
                    <a:pt x="5287" y="1346"/>
                    <a:pt x="5252" y="1108"/>
                    <a:pt x="5109" y="977"/>
                  </a:cubicBezTo>
                  <a:lnTo>
                    <a:pt x="4871" y="739"/>
                  </a:lnTo>
                  <a:cubicBezTo>
                    <a:pt x="4780" y="656"/>
                    <a:pt x="4666" y="613"/>
                    <a:pt x="4555" y="613"/>
                  </a:cubicBezTo>
                  <a:cubicBezTo>
                    <a:pt x="4476" y="613"/>
                    <a:pt x="4399" y="635"/>
                    <a:pt x="4335" y="680"/>
                  </a:cubicBezTo>
                  <a:lnTo>
                    <a:pt x="3882" y="977"/>
                  </a:lnTo>
                  <a:cubicBezTo>
                    <a:pt x="3799" y="941"/>
                    <a:pt x="3704" y="894"/>
                    <a:pt x="3620" y="858"/>
                  </a:cubicBezTo>
                  <a:lnTo>
                    <a:pt x="3513" y="346"/>
                  </a:lnTo>
                  <a:cubicBezTo>
                    <a:pt x="3466" y="144"/>
                    <a:pt x="3287" y="1"/>
                    <a:pt x="3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Google Shape;12094;p65"/>
            <p:cNvSpPr/>
            <p:nvPr/>
          </p:nvSpPr>
          <p:spPr bwMode="auto">
            <a:xfrm>
              <a:off x="6305888" y="3129884"/>
              <a:ext cx="64488" cy="64456"/>
            </a:xfrm>
            <a:custGeom>
              <a:avLst/>
              <a:gdLst/>
              <a:ahLst/>
              <a:cxnLst/>
              <a:rect l="l" t="t" r="r" b="b"/>
              <a:pathLst>
                <a:path w="2026" h="2025" fill="norm" stroke="1" extrusionOk="0">
                  <a:moveTo>
                    <a:pt x="1013" y="1"/>
                  </a:moveTo>
                  <a:cubicBezTo>
                    <a:pt x="453" y="1"/>
                    <a:pt x="1" y="441"/>
                    <a:pt x="1" y="1013"/>
                  </a:cubicBezTo>
                  <a:cubicBezTo>
                    <a:pt x="1" y="1561"/>
                    <a:pt x="442" y="2025"/>
                    <a:pt x="1013" y="2025"/>
                  </a:cubicBezTo>
                  <a:cubicBezTo>
                    <a:pt x="1227" y="2025"/>
                    <a:pt x="1442" y="1942"/>
                    <a:pt x="1620" y="1811"/>
                  </a:cubicBezTo>
                  <a:cubicBezTo>
                    <a:pt x="1692" y="1751"/>
                    <a:pt x="1704" y="1632"/>
                    <a:pt x="1644" y="1561"/>
                  </a:cubicBezTo>
                  <a:cubicBezTo>
                    <a:pt x="1608" y="1517"/>
                    <a:pt x="1549" y="1491"/>
                    <a:pt x="1493" y="1491"/>
                  </a:cubicBezTo>
                  <a:cubicBezTo>
                    <a:pt x="1457" y="1491"/>
                    <a:pt x="1422" y="1502"/>
                    <a:pt x="1394" y="1525"/>
                  </a:cubicBezTo>
                  <a:cubicBezTo>
                    <a:pt x="1275" y="1620"/>
                    <a:pt x="1144" y="1668"/>
                    <a:pt x="989" y="1668"/>
                  </a:cubicBezTo>
                  <a:cubicBezTo>
                    <a:pt x="632" y="1668"/>
                    <a:pt x="358" y="1370"/>
                    <a:pt x="358" y="1025"/>
                  </a:cubicBezTo>
                  <a:cubicBezTo>
                    <a:pt x="382" y="668"/>
                    <a:pt x="668" y="370"/>
                    <a:pt x="1025" y="370"/>
                  </a:cubicBezTo>
                  <a:cubicBezTo>
                    <a:pt x="1382" y="370"/>
                    <a:pt x="1668" y="668"/>
                    <a:pt x="1668" y="1013"/>
                  </a:cubicBezTo>
                  <a:cubicBezTo>
                    <a:pt x="1668" y="1120"/>
                    <a:pt x="1739" y="1191"/>
                    <a:pt x="1846" y="1191"/>
                  </a:cubicBezTo>
                  <a:cubicBezTo>
                    <a:pt x="1942" y="1191"/>
                    <a:pt x="2025" y="1120"/>
                    <a:pt x="2025" y="1013"/>
                  </a:cubicBezTo>
                  <a:cubicBezTo>
                    <a:pt x="2025" y="453"/>
                    <a:pt x="157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Google Shape;12095;p65"/>
            <p:cNvSpPr/>
            <p:nvPr/>
          </p:nvSpPr>
          <p:spPr bwMode="auto">
            <a:xfrm>
              <a:off x="6173634" y="2997631"/>
              <a:ext cx="70153" cy="70153"/>
            </a:xfrm>
            <a:custGeom>
              <a:avLst/>
              <a:gdLst/>
              <a:ahLst/>
              <a:cxnLst/>
              <a:rect l="l" t="t" r="r" b="b"/>
              <a:pathLst>
                <a:path w="2204" h="2204" fill="norm" stroke="1" extrusionOk="0">
                  <a:moveTo>
                    <a:pt x="1096" y="370"/>
                  </a:moveTo>
                  <a:cubicBezTo>
                    <a:pt x="1501" y="370"/>
                    <a:pt x="1834" y="703"/>
                    <a:pt x="1834" y="1108"/>
                  </a:cubicBezTo>
                  <a:cubicBezTo>
                    <a:pt x="1834" y="1501"/>
                    <a:pt x="1501" y="1834"/>
                    <a:pt x="1096" y="1834"/>
                  </a:cubicBezTo>
                  <a:cubicBezTo>
                    <a:pt x="691" y="1834"/>
                    <a:pt x="370" y="1501"/>
                    <a:pt x="370" y="1108"/>
                  </a:cubicBezTo>
                  <a:cubicBezTo>
                    <a:pt x="370" y="703"/>
                    <a:pt x="703" y="370"/>
                    <a:pt x="1096" y="370"/>
                  </a:cubicBezTo>
                  <a:close/>
                  <a:moveTo>
                    <a:pt x="1096" y="1"/>
                  </a:moveTo>
                  <a:cubicBezTo>
                    <a:pt x="489" y="1"/>
                    <a:pt x="1" y="489"/>
                    <a:pt x="1" y="1108"/>
                  </a:cubicBezTo>
                  <a:cubicBezTo>
                    <a:pt x="1" y="1715"/>
                    <a:pt x="489" y="2203"/>
                    <a:pt x="1096" y="2203"/>
                  </a:cubicBezTo>
                  <a:cubicBezTo>
                    <a:pt x="1715" y="2191"/>
                    <a:pt x="2203" y="1703"/>
                    <a:pt x="2203" y="1108"/>
                  </a:cubicBezTo>
                  <a:cubicBezTo>
                    <a:pt x="2203" y="489"/>
                    <a:pt x="1715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8217827" name="Прямоугольник 58217826"/>
          <p:cNvSpPr/>
          <p:nvPr/>
        </p:nvSpPr>
        <p:spPr bwMode="auto">
          <a:xfrm>
            <a:off x="959181" y="3768207"/>
            <a:ext cx="15595936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buClr>
                <a:srgbClr val="000000"/>
              </a:buClr>
              <a:defRPr/>
            </a:pPr>
            <a:r>
              <a:rPr lang="ru-RU" sz="2500">
                <a:latin typeface="Century Gothic"/>
                <a:ea typeface="Poppins"/>
                <a:cs typeface="Poppins"/>
              </a:rPr>
              <a:t>Союзная</a:t>
            </a:r>
            <a:r>
              <a:rPr lang="ru-RU" sz="2000">
                <a:latin typeface="Century Gothic"/>
                <a:ea typeface="Poppins"/>
                <a:cs typeface="Poppins"/>
              </a:rPr>
              <a:t> </a:t>
            </a:r>
            <a:r>
              <a:rPr lang="ru-RU" sz="2500">
                <a:latin typeface="Century Gothic"/>
                <a:ea typeface="Poppins"/>
                <a:cs typeface="Poppins"/>
              </a:rPr>
              <a:t>программа «Совершенствование подходов к обеспечению </a:t>
            </a:r>
            <a:r>
              <a:rPr lang="ru-RU" sz="2500">
                <a:latin typeface="Century Gothic"/>
                <a:ea typeface="Poppins"/>
                <a:cs typeface="Poppins"/>
              </a:rPr>
              <a:t>готовности</a:t>
            </a:r>
            <a:endParaRPr/>
          </a:p>
          <a:p>
            <a:pPr lvl="0" algn="just">
              <a:buClr>
                <a:srgbClr val="000000"/>
              </a:buClr>
              <a:defRPr/>
            </a:pPr>
            <a:r>
              <a:rPr lang="ru-RU" sz="2500">
                <a:latin typeface="Century Gothic"/>
                <a:ea typeface="Poppins"/>
                <a:cs typeface="Poppins"/>
              </a:rPr>
              <a:t>органов </a:t>
            </a:r>
            <a:r>
              <a:rPr lang="ru-RU" sz="2500">
                <a:latin typeface="Century Gothic"/>
                <a:ea typeface="Poppins"/>
                <a:cs typeface="Poppins"/>
              </a:rPr>
              <a:t>управления, </a:t>
            </a:r>
            <a:r>
              <a:rPr lang="ru-RU" sz="2500">
                <a:latin typeface="Century Gothic"/>
                <a:ea typeface="Poppins"/>
                <a:cs typeface="Poppins"/>
              </a:rPr>
              <a:t>сил </a:t>
            </a:r>
            <a:r>
              <a:rPr lang="ru-RU" sz="2500">
                <a:latin typeface="Century Gothic"/>
                <a:ea typeface="Poppins"/>
                <a:cs typeface="Poppins"/>
              </a:rPr>
              <a:t>и средств государственных систем предупреждения и </a:t>
            </a:r>
            <a:endParaRPr lang="ru-RU" sz="2500">
              <a:latin typeface="Century Gothic"/>
              <a:ea typeface="Poppins"/>
              <a:cs typeface="Poppins"/>
            </a:endParaRPr>
          </a:p>
          <a:p>
            <a:pPr lvl="0" algn="just">
              <a:buClr>
                <a:srgbClr val="000000"/>
              </a:buClr>
              <a:defRPr/>
            </a:pPr>
            <a:r>
              <a:rPr lang="ru-RU" sz="2500">
                <a:latin typeface="Century Gothic"/>
                <a:ea typeface="Poppins"/>
                <a:cs typeface="Poppins"/>
              </a:rPr>
              <a:t>Ликвидации чрезвычайных </a:t>
            </a:r>
            <a:r>
              <a:rPr lang="ru-RU" sz="2500">
                <a:latin typeface="Century Gothic"/>
                <a:ea typeface="Poppins"/>
                <a:cs typeface="Poppins"/>
              </a:rPr>
              <a:t>ситуаций Республики Беларусь и Российской </a:t>
            </a:r>
            <a:r>
              <a:rPr lang="ru-RU" sz="2500">
                <a:latin typeface="Century Gothic"/>
                <a:ea typeface="Poppins"/>
                <a:cs typeface="Poppins"/>
              </a:rPr>
              <a:t>Федерации</a:t>
            </a:r>
            <a:endParaRPr/>
          </a:p>
          <a:p>
            <a:pPr lvl="0" algn="just">
              <a:buClr>
                <a:srgbClr val="000000"/>
              </a:buClr>
              <a:defRPr/>
            </a:pPr>
            <a:r>
              <a:rPr lang="ru-RU" sz="2500">
                <a:latin typeface="Century Gothic"/>
                <a:ea typeface="Poppins"/>
                <a:cs typeface="Poppins"/>
              </a:rPr>
              <a:t>к </a:t>
            </a:r>
            <a:r>
              <a:rPr lang="ru-RU" sz="2500">
                <a:latin typeface="Century Gothic"/>
                <a:ea typeface="Poppins"/>
                <a:cs typeface="Poppins"/>
              </a:rPr>
              <a:t>предупреждению и ликвидации аварий и чрезвычайных ситуаций радиационного характера</a:t>
            </a:r>
            <a:endParaRPr lang="ru-RU" sz="2500">
              <a:latin typeface="Century Gothic"/>
              <a:ea typeface="Poppins"/>
              <a:cs typeface="Poppins"/>
            </a:endParaRPr>
          </a:p>
        </p:txBody>
      </p:sp>
      <p:grpSp>
        <p:nvGrpSpPr>
          <p:cNvPr id="44" name="Google Shape;12089;p65"/>
          <p:cNvGrpSpPr/>
          <p:nvPr/>
        </p:nvGrpSpPr>
        <p:grpSpPr bwMode="auto">
          <a:xfrm>
            <a:off x="505828" y="3722011"/>
            <a:ext cx="362320" cy="364231"/>
            <a:chOff x="6069423" y="2891892"/>
            <a:chExt cx="362320" cy="364231"/>
          </a:xfrm>
          <a:solidFill>
            <a:schemeClr val="tx1"/>
          </a:solidFill>
        </p:grpSpPr>
        <p:sp>
          <p:nvSpPr>
            <p:cNvPr id="45" name="Google Shape;12090;p65"/>
            <p:cNvSpPr/>
            <p:nvPr/>
          </p:nvSpPr>
          <p:spPr bwMode="auto">
            <a:xfrm>
              <a:off x="6069423" y="2891892"/>
              <a:ext cx="278958" cy="278958"/>
            </a:xfrm>
            <a:custGeom>
              <a:avLst/>
              <a:gdLst/>
              <a:ahLst/>
              <a:cxnLst/>
              <a:rect l="l" t="t" r="r" b="b"/>
              <a:pathLst>
                <a:path w="8764" h="8764" fill="norm" stroke="1" extrusionOk="0">
                  <a:moveTo>
                    <a:pt x="4120" y="1"/>
                  </a:moveTo>
                  <a:cubicBezTo>
                    <a:pt x="3858" y="1"/>
                    <a:pt x="3632" y="203"/>
                    <a:pt x="3572" y="453"/>
                  </a:cubicBezTo>
                  <a:lnTo>
                    <a:pt x="3406" y="1299"/>
                  </a:lnTo>
                  <a:cubicBezTo>
                    <a:pt x="3227" y="1358"/>
                    <a:pt x="3060" y="1418"/>
                    <a:pt x="2906" y="1513"/>
                  </a:cubicBezTo>
                  <a:lnTo>
                    <a:pt x="2191" y="1037"/>
                  </a:lnTo>
                  <a:cubicBezTo>
                    <a:pt x="2096" y="971"/>
                    <a:pt x="1987" y="940"/>
                    <a:pt x="1879" y="940"/>
                  </a:cubicBezTo>
                  <a:cubicBezTo>
                    <a:pt x="1732" y="940"/>
                    <a:pt x="1587" y="998"/>
                    <a:pt x="1477" y="1108"/>
                  </a:cubicBezTo>
                  <a:lnTo>
                    <a:pt x="1096" y="1477"/>
                  </a:lnTo>
                  <a:cubicBezTo>
                    <a:pt x="905" y="1668"/>
                    <a:pt x="882" y="1965"/>
                    <a:pt x="1024" y="2191"/>
                  </a:cubicBezTo>
                  <a:lnTo>
                    <a:pt x="1501" y="2906"/>
                  </a:lnTo>
                  <a:cubicBezTo>
                    <a:pt x="1417" y="3073"/>
                    <a:pt x="1358" y="3239"/>
                    <a:pt x="1298" y="3406"/>
                  </a:cubicBezTo>
                  <a:lnTo>
                    <a:pt x="441" y="3573"/>
                  </a:lnTo>
                  <a:cubicBezTo>
                    <a:pt x="179" y="3632"/>
                    <a:pt x="0" y="3858"/>
                    <a:pt x="0" y="4132"/>
                  </a:cubicBezTo>
                  <a:lnTo>
                    <a:pt x="0" y="4644"/>
                  </a:lnTo>
                  <a:cubicBezTo>
                    <a:pt x="0" y="4918"/>
                    <a:pt x="191" y="5132"/>
                    <a:pt x="441" y="5204"/>
                  </a:cubicBezTo>
                  <a:lnTo>
                    <a:pt x="1298" y="5359"/>
                  </a:lnTo>
                  <a:cubicBezTo>
                    <a:pt x="1358" y="5537"/>
                    <a:pt x="1417" y="5704"/>
                    <a:pt x="1501" y="5871"/>
                  </a:cubicBezTo>
                  <a:lnTo>
                    <a:pt x="1024" y="6585"/>
                  </a:lnTo>
                  <a:cubicBezTo>
                    <a:pt x="882" y="6811"/>
                    <a:pt x="905" y="7109"/>
                    <a:pt x="1096" y="7299"/>
                  </a:cubicBezTo>
                  <a:lnTo>
                    <a:pt x="1477" y="7668"/>
                  </a:lnTo>
                  <a:cubicBezTo>
                    <a:pt x="1587" y="7778"/>
                    <a:pt x="1732" y="7837"/>
                    <a:pt x="1879" y="7837"/>
                  </a:cubicBezTo>
                  <a:cubicBezTo>
                    <a:pt x="1987" y="7837"/>
                    <a:pt x="2096" y="7805"/>
                    <a:pt x="2191" y="7740"/>
                  </a:cubicBezTo>
                  <a:lnTo>
                    <a:pt x="2906" y="7264"/>
                  </a:lnTo>
                  <a:cubicBezTo>
                    <a:pt x="3060" y="7359"/>
                    <a:pt x="3227" y="7418"/>
                    <a:pt x="3406" y="7478"/>
                  </a:cubicBezTo>
                  <a:lnTo>
                    <a:pt x="3572" y="8323"/>
                  </a:lnTo>
                  <a:cubicBezTo>
                    <a:pt x="3632" y="8585"/>
                    <a:pt x="3858" y="8764"/>
                    <a:pt x="4120" y="8764"/>
                  </a:cubicBezTo>
                  <a:lnTo>
                    <a:pt x="4644" y="8764"/>
                  </a:lnTo>
                  <a:cubicBezTo>
                    <a:pt x="4906" y="8764"/>
                    <a:pt x="5132" y="8573"/>
                    <a:pt x="5192" y="8323"/>
                  </a:cubicBezTo>
                  <a:lnTo>
                    <a:pt x="5358" y="7478"/>
                  </a:lnTo>
                  <a:cubicBezTo>
                    <a:pt x="5489" y="7430"/>
                    <a:pt x="5620" y="7371"/>
                    <a:pt x="5763" y="7311"/>
                  </a:cubicBezTo>
                  <a:cubicBezTo>
                    <a:pt x="5846" y="7299"/>
                    <a:pt x="5894" y="7192"/>
                    <a:pt x="5846" y="7109"/>
                  </a:cubicBezTo>
                  <a:cubicBezTo>
                    <a:pt x="5812" y="7039"/>
                    <a:pt x="5751" y="6995"/>
                    <a:pt x="5684" y="6995"/>
                  </a:cubicBezTo>
                  <a:cubicBezTo>
                    <a:pt x="5659" y="6995"/>
                    <a:pt x="5634" y="7001"/>
                    <a:pt x="5608" y="7014"/>
                  </a:cubicBezTo>
                  <a:cubicBezTo>
                    <a:pt x="5465" y="7085"/>
                    <a:pt x="5311" y="7144"/>
                    <a:pt x="5144" y="7180"/>
                  </a:cubicBezTo>
                  <a:cubicBezTo>
                    <a:pt x="5084" y="7192"/>
                    <a:pt x="5025" y="7252"/>
                    <a:pt x="5013" y="7311"/>
                  </a:cubicBezTo>
                  <a:lnTo>
                    <a:pt x="4823" y="8264"/>
                  </a:lnTo>
                  <a:cubicBezTo>
                    <a:pt x="4811" y="8347"/>
                    <a:pt x="4715" y="8430"/>
                    <a:pt x="4632" y="8430"/>
                  </a:cubicBezTo>
                  <a:lnTo>
                    <a:pt x="4108" y="8430"/>
                  </a:lnTo>
                  <a:cubicBezTo>
                    <a:pt x="4013" y="8430"/>
                    <a:pt x="3930" y="8347"/>
                    <a:pt x="3918" y="8264"/>
                  </a:cubicBezTo>
                  <a:lnTo>
                    <a:pt x="3715" y="7311"/>
                  </a:lnTo>
                  <a:cubicBezTo>
                    <a:pt x="3703" y="7252"/>
                    <a:pt x="3656" y="7192"/>
                    <a:pt x="3584" y="7180"/>
                  </a:cubicBezTo>
                  <a:cubicBezTo>
                    <a:pt x="3358" y="7121"/>
                    <a:pt x="3156" y="7025"/>
                    <a:pt x="2965" y="6906"/>
                  </a:cubicBezTo>
                  <a:cubicBezTo>
                    <a:pt x="2935" y="6894"/>
                    <a:pt x="2900" y="6888"/>
                    <a:pt x="2864" y="6888"/>
                  </a:cubicBezTo>
                  <a:cubicBezTo>
                    <a:pt x="2828" y="6888"/>
                    <a:pt x="2792" y="6894"/>
                    <a:pt x="2763" y="6906"/>
                  </a:cubicBezTo>
                  <a:lnTo>
                    <a:pt x="1965" y="7442"/>
                  </a:lnTo>
                  <a:cubicBezTo>
                    <a:pt x="1934" y="7468"/>
                    <a:pt x="1894" y="7480"/>
                    <a:pt x="1854" y="7480"/>
                  </a:cubicBezTo>
                  <a:cubicBezTo>
                    <a:pt x="1802" y="7480"/>
                    <a:pt x="1749" y="7459"/>
                    <a:pt x="1715" y="7418"/>
                  </a:cubicBezTo>
                  <a:lnTo>
                    <a:pt x="1334" y="7049"/>
                  </a:lnTo>
                  <a:cubicBezTo>
                    <a:pt x="1263" y="6966"/>
                    <a:pt x="1263" y="6859"/>
                    <a:pt x="1310" y="6787"/>
                  </a:cubicBezTo>
                  <a:lnTo>
                    <a:pt x="1846" y="5990"/>
                  </a:lnTo>
                  <a:cubicBezTo>
                    <a:pt x="1882" y="5930"/>
                    <a:pt x="1882" y="5859"/>
                    <a:pt x="1846" y="5799"/>
                  </a:cubicBezTo>
                  <a:cubicBezTo>
                    <a:pt x="1727" y="5597"/>
                    <a:pt x="1655" y="5382"/>
                    <a:pt x="1572" y="5168"/>
                  </a:cubicBezTo>
                  <a:cubicBezTo>
                    <a:pt x="1560" y="5109"/>
                    <a:pt x="1501" y="5049"/>
                    <a:pt x="1441" y="5037"/>
                  </a:cubicBezTo>
                  <a:lnTo>
                    <a:pt x="489" y="4847"/>
                  </a:lnTo>
                  <a:cubicBezTo>
                    <a:pt x="393" y="4823"/>
                    <a:pt x="322" y="4739"/>
                    <a:pt x="322" y="4644"/>
                  </a:cubicBezTo>
                  <a:lnTo>
                    <a:pt x="322" y="4132"/>
                  </a:lnTo>
                  <a:cubicBezTo>
                    <a:pt x="322" y="4037"/>
                    <a:pt x="393" y="3954"/>
                    <a:pt x="489" y="3930"/>
                  </a:cubicBezTo>
                  <a:lnTo>
                    <a:pt x="1441" y="3739"/>
                  </a:lnTo>
                  <a:cubicBezTo>
                    <a:pt x="1501" y="3727"/>
                    <a:pt x="1560" y="3680"/>
                    <a:pt x="1572" y="3608"/>
                  </a:cubicBezTo>
                  <a:cubicBezTo>
                    <a:pt x="1632" y="3382"/>
                    <a:pt x="1727" y="3180"/>
                    <a:pt x="1846" y="2977"/>
                  </a:cubicBezTo>
                  <a:cubicBezTo>
                    <a:pt x="1870" y="2918"/>
                    <a:pt x="1870" y="2846"/>
                    <a:pt x="1846" y="2787"/>
                  </a:cubicBezTo>
                  <a:lnTo>
                    <a:pt x="1310" y="1989"/>
                  </a:lnTo>
                  <a:cubicBezTo>
                    <a:pt x="1251" y="1906"/>
                    <a:pt x="1263" y="1787"/>
                    <a:pt x="1334" y="1727"/>
                  </a:cubicBezTo>
                  <a:lnTo>
                    <a:pt x="1715" y="1358"/>
                  </a:lnTo>
                  <a:cubicBezTo>
                    <a:pt x="1754" y="1319"/>
                    <a:pt x="1804" y="1301"/>
                    <a:pt x="1854" y="1301"/>
                  </a:cubicBezTo>
                  <a:cubicBezTo>
                    <a:pt x="1894" y="1301"/>
                    <a:pt x="1933" y="1313"/>
                    <a:pt x="1965" y="1334"/>
                  </a:cubicBezTo>
                  <a:lnTo>
                    <a:pt x="2763" y="1870"/>
                  </a:lnTo>
                  <a:cubicBezTo>
                    <a:pt x="2792" y="1888"/>
                    <a:pt x="2828" y="1897"/>
                    <a:pt x="2864" y="1897"/>
                  </a:cubicBezTo>
                  <a:cubicBezTo>
                    <a:pt x="2900" y="1897"/>
                    <a:pt x="2935" y="1888"/>
                    <a:pt x="2965" y="1870"/>
                  </a:cubicBezTo>
                  <a:cubicBezTo>
                    <a:pt x="3156" y="1751"/>
                    <a:pt x="3382" y="1668"/>
                    <a:pt x="3584" y="1596"/>
                  </a:cubicBezTo>
                  <a:cubicBezTo>
                    <a:pt x="3644" y="1584"/>
                    <a:pt x="3703" y="1525"/>
                    <a:pt x="3715" y="1465"/>
                  </a:cubicBezTo>
                  <a:lnTo>
                    <a:pt x="3918" y="513"/>
                  </a:lnTo>
                  <a:cubicBezTo>
                    <a:pt x="3930" y="417"/>
                    <a:pt x="4013" y="346"/>
                    <a:pt x="4108" y="346"/>
                  </a:cubicBezTo>
                  <a:lnTo>
                    <a:pt x="4632" y="346"/>
                  </a:lnTo>
                  <a:cubicBezTo>
                    <a:pt x="4715" y="346"/>
                    <a:pt x="4811" y="417"/>
                    <a:pt x="4823" y="513"/>
                  </a:cubicBezTo>
                  <a:lnTo>
                    <a:pt x="5013" y="1465"/>
                  </a:lnTo>
                  <a:cubicBezTo>
                    <a:pt x="5025" y="1525"/>
                    <a:pt x="5073" y="1584"/>
                    <a:pt x="5144" y="1596"/>
                  </a:cubicBezTo>
                  <a:cubicBezTo>
                    <a:pt x="5370" y="1656"/>
                    <a:pt x="5585" y="1751"/>
                    <a:pt x="5775" y="1870"/>
                  </a:cubicBezTo>
                  <a:cubicBezTo>
                    <a:pt x="5805" y="1882"/>
                    <a:pt x="5838" y="1888"/>
                    <a:pt x="5870" y="1888"/>
                  </a:cubicBezTo>
                  <a:cubicBezTo>
                    <a:pt x="5903" y="1888"/>
                    <a:pt x="5936" y="1882"/>
                    <a:pt x="5966" y="1870"/>
                  </a:cubicBezTo>
                  <a:lnTo>
                    <a:pt x="6775" y="1334"/>
                  </a:lnTo>
                  <a:cubicBezTo>
                    <a:pt x="6806" y="1309"/>
                    <a:pt x="6846" y="1296"/>
                    <a:pt x="6886" y="1296"/>
                  </a:cubicBezTo>
                  <a:cubicBezTo>
                    <a:pt x="6938" y="1296"/>
                    <a:pt x="6991" y="1317"/>
                    <a:pt x="7025" y="1358"/>
                  </a:cubicBezTo>
                  <a:lnTo>
                    <a:pt x="7394" y="1727"/>
                  </a:lnTo>
                  <a:cubicBezTo>
                    <a:pt x="7466" y="1810"/>
                    <a:pt x="7466" y="1906"/>
                    <a:pt x="7430" y="1989"/>
                  </a:cubicBezTo>
                  <a:lnTo>
                    <a:pt x="6894" y="2787"/>
                  </a:lnTo>
                  <a:cubicBezTo>
                    <a:pt x="6847" y="2846"/>
                    <a:pt x="6847" y="2918"/>
                    <a:pt x="6894" y="2977"/>
                  </a:cubicBezTo>
                  <a:cubicBezTo>
                    <a:pt x="7013" y="3180"/>
                    <a:pt x="7085" y="3394"/>
                    <a:pt x="7156" y="3608"/>
                  </a:cubicBezTo>
                  <a:cubicBezTo>
                    <a:pt x="7168" y="3668"/>
                    <a:pt x="7228" y="3727"/>
                    <a:pt x="7287" y="3739"/>
                  </a:cubicBezTo>
                  <a:lnTo>
                    <a:pt x="8240" y="3930"/>
                  </a:lnTo>
                  <a:cubicBezTo>
                    <a:pt x="8335" y="3954"/>
                    <a:pt x="8406" y="4037"/>
                    <a:pt x="8406" y="4132"/>
                  </a:cubicBezTo>
                  <a:lnTo>
                    <a:pt x="8406" y="4644"/>
                  </a:lnTo>
                  <a:cubicBezTo>
                    <a:pt x="8406" y="4739"/>
                    <a:pt x="8335" y="4823"/>
                    <a:pt x="8240" y="4847"/>
                  </a:cubicBezTo>
                  <a:lnTo>
                    <a:pt x="7287" y="5037"/>
                  </a:lnTo>
                  <a:cubicBezTo>
                    <a:pt x="7228" y="5049"/>
                    <a:pt x="7168" y="5097"/>
                    <a:pt x="7156" y="5168"/>
                  </a:cubicBezTo>
                  <a:cubicBezTo>
                    <a:pt x="7109" y="5335"/>
                    <a:pt x="7049" y="5478"/>
                    <a:pt x="6978" y="5632"/>
                  </a:cubicBezTo>
                  <a:cubicBezTo>
                    <a:pt x="6930" y="5716"/>
                    <a:pt x="6978" y="5823"/>
                    <a:pt x="7073" y="5871"/>
                  </a:cubicBezTo>
                  <a:cubicBezTo>
                    <a:pt x="7095" y="5883"/>
                    <a:pt x="7119" y="5889"/>
                    <a:pt x="7143" y="5889"/>
                  </a:cubicBezTo>
                  <a:cubicBezTo>
                    <a:pt x="7209" y="5889"/>
                    <a:pt x="7276" y="5845"/>
                    <a:pt x="7311" y="5775"/>
                  </a:cubicBezTo>
                  <a:cubicBezTo>
                    <a:pt x="7370" y="5644"/>
                    <a:pt x="7430" y="5513"/>
                    <a:pt x="7466" y="5359"/>
                  </a:cubicBezTo>
                  <a:lnTo>
                    <a:pt x="8323" y="5204"/>
                  </a:lnTo>
                  <a:cubicBezTo>
                    <a:pt x="8585" y="5144"/>
                    <a:pt x="8763" y="4918"/>
                    <a:pt x="8763" y="4644"/>
                  </a:cubicBezTo>
                  <a:lnTo>
                    <a:pt x="8763" y="4132"/>
                  </a:lnTo>
                  <a:cubicBezTo>
                    <a:pt x="8763" y="3858"/>
                    <a:pt x="8573" y="3632"/>
                    <a:pt x="8323" y="3573"/>
                  </a:cubicBezTo>
                  <a:lnTo>
                    <a:pt x="7466" y="3406"/>
                  </a:lnTo>
                  <a:cubicBezTo>
                    <a:pt x="7406" y="3227"/>
                    <a:pt x="7347" y="3073"/>
                    <a:pt x="7263" y="2906"/>
                  </a:cubicBezTo>
                  <a:lnTo>
                    <a:pt x="7740" y="2191"/>
                  </a:lnTo>
                  <a:cubicBezTo>
                    <a:pt x="7882" y="1965"/>
                    <a:pt x="7859" y="1668"/>
                    <a:pt x="7668" y="1477"/>
                  </a:cubicBezTo>
                  <a:lnTo>
                    <a:pt x="7287" y="1108"/>
                  </a:lnTo>
                  <a:cubicBezTo>
                    <a:pt x="7177" y="998"/>
                    <a:pt x="7032" y="940"/>
                    <a:pt x="6885" y="940"/>
                  </a:cubicBezTo>
                  <a:cubicBezTo>
                    <a:pt x="6777" y="940"/>
                    <a:pt x="6668" y="971"/>
                    <a:pt x="6573" y="1037"/>
                  </a:cubicBezTo>
                  <a:lnTo>
                    <a:pt x="5858" y="1513"/>
                  </a:lnTo>
                  <a:cubicBezTo>
                    <a:pt x="5704" y="1418"/>
                    <a:pt x="5537" y="1358"/>
                    <a:pt x="5358" y="1299"/>
                  </a:cubicBezTo>
                  <a:lnTo>
                    <a:pt x="5192" y="453"/>
                  </a:lnTo>
                  <a:cubicBezTo>
                    <a:pt x="5132" y="179"/>
                    <a:pt x="4906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Google Shape;12091;p65"/>
            <p:cNvSpPr/>
            <p:nvPr/>
          </p:nvSpPr>
          <p:spPr bwMode="auto">
            <a:xfrm>
              <a:off x="6161507" y="2967679"/>
              <a:ext cx="111851" cy="97432"/>
            </a:xfrm>
            <a:custGeom>
              <a:avLst/>
              <a:gdLst/>
              <a:ahLst/>
              <a:cxnLst/>
              <a:rect l="l" t="t" r="r" b="b"/>
              <a:pathLst>
                <a:path w="3514" h="3061" fill="norm" stroke="1" extrusionOk="0">
                  <a:moveTo>
                    <a:pt x="1489" y="1"/>
                  </a:moveTo>
                  <a:cubicBezTo>
                    <a:pt x="965" y="1"/>
                    <a:pt x="465" y="215"/>
                    <a:pt x="84" y="584"/>
                  </a:cubicBezTo>
                  <a:cubicBezTo>
                    <a:pt x="1" y="656"/>
                    <a:pt x="1" y="763"/>
                    <a:pt x="84" y="834"/>
                  </a:cubicBezTo>
                  <a:cubicBezTo>
                    <a:pt x="120" y="870"/>
                    <a:pt x="164" y="888"/>
                    <a:pt x="209" y="888"/>
                  </a:cubicBezTo>
                  <a:cubicBezTo>
                    <a:pt x="254" y="888"/>
                    <a:pt x="298" y="870"/>
                    <a:pt x="334" y="834"/>
                  </a:cubicBezTo>
                  <a:cubicBezTo>
                    <a:pt x="644" y="537"/>
                    <a:pt x="1060" y="358"/>
                    <a:pt x="1489" y="358"/>
                  </a:cubicBezTo>
                  <a:cubicBezTo>
                    <a:pt x="2418" y="358"/>
                    <a:pt x="3168" y="1108"/>
                    <a:pt x="3168" y="2025"/>
                  </a:cubicBezTo>
                  <a:cubicBezTo>
                    <a:pt x="3168" y="2299"/>
                    <a:pt x="3096" y="2549"/>
                    <a:pt x="2989" y="2787"/>
                  </a:cubicBezTo>
                  <a:cubicBezTo>
                    <a:pt x="2930" y="2894"/>
                    <a:pt x="2953" y="2989"/>
                    <a:pt x="3049" y="3037"/>
                  </a:cubicBezTo>
                  <a:cubicBezTo>
                    <a:pt x="3073" y="3061"/>
                    <a:pt x="3108" y="3061"/>
                    <a:pt x="3132" y="3061"/>
                  </a:cubicBezTo>
                  <a:cubicBezTo>
                    <a:pt x="3192" y="3061"/>
                    <a:pt x="3263" y="3025"/>
                    <a:pt x="3299" y="2954"/>
                  </a:cubicBezTo>
                  <a:cubicBezTo>
                    <a:pt x="3442" y="2668"/>
                    <a:pt x="3513" y="2358"/>
                    <a:pt x="3513" y="2025"/>
                  </a:cubicBezTo>
                  <a:cubicBezTo>
                    <a:pt x="3513" y="906"/>
                    <a:pt x="2608" y="1"/>
                    <a:pt x="1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Google Shape;12092;p65"/>
            <p:cNvSpPr/>
            <p:nvPr/>
          </p:nvSpPr>
          <p:spPr bwMode="auto">
            <a:xfrm>
              <a:off x="6144827" y="3007848"/>
              <a:ext cx="105389" cy="88742"/>
            </a:xfrm>
            <a:custGeom>
              <a:avLst/>
              <a:gdLst/>
              <a:ahLst/>
              <a:cxnLst/>
              <a:rect l="l" t="t" r="r" b="b"/>
              <a:pathLst>
                <a:path w="3311" h="2788" fill="norm" stroke="1" extrusionOk="0">
                  <a:moveTo>
                    <a:pt x="262" y="1"/>
                  </a:moveTo>
                  <a:cubicBezTo>
                    <a:pt x="194" y="1"/>
                    <a:pt x="124" y="44"/>
                    <a:pt x="96" y="108"/>
                  </a:cubicBezTo>
                  <a:cubicBezTo>
                    <a:pt x="25" y="323"/>
                    <a:pt x="1" y="549"/>
                    <a:pt x="1" y="763"/>
                  </a:cubicBezTo>
                  <a:cubicBezTo>
                    <a:pt x="1" y="1882"/>
                    <a:pt x="906" y="2787"/>
                    <a:pt x="2013" y="2787"/>
                  </a:cubicBezTo>
                  <a:cubicBezTo>
                    <a:pt x="2454" y="2787"/>
                    <a:pt x="2846" y="2656"/>
                    <a:pt x="3204" y="2406"/>
                  </a:cubicBezTo>
                  <a:cubicBezTo>
                    <a:pt x="3287" y="2347"/>
                    <a:pt x="3311" y="2239"/>
                    <a:pt x="3251" y="2156"/>
                  </a:cubicBezTo>
                  <a:cubicBezTo>
                    <a:pt x="3214" y="2104"/>
                    <a:pt x="3159" y="2075"/>
                    <a:pt x="3102" y="2075"/>
                  </a:cubicBezTo>
                  <a:cubicBezTo>
                    <a:pt x="3068" y="2075"/>
                    <a:pt x="3033" y="2086"/>
                    <a:pt x="3001" y="2108"/>
                  </a:cubicBezTo>
                  <a:cubicBezTo>
                    <a:pt x="2715" y="2311"/>
                    <a:pt x="2370" y="2418"/>
                    <a:pt x="2037" y="2418"/>
                  </a:cubicBezTo>
                  <a:cubicBezTo>
                    <a:pt x="1108" y="2418"/>
                    <a:pt x="370" y="1680"/>
                    <a:pt x="370" y="751"/>
                  </a:cubicBezTo>
                  <a:cubicBezTo>
                    <a:pt x="370" y="573"/>
                    <a:pt x="394" y="382"/>
                    <a:pt x="453" y="215"/>
                  </a:cubicBezTo>
                  <a:cubicBezTo>
                    <a:pt x="477" y="144"/>
                    <a:pt x="406" y="37"/>
                    <a:pt x="322" y="13"/>
                  </a:cubicBezTo>
                  <a:cubicBezTo>
                    <a:pt x="303" y="5"/>
                    <a:pt x="283" y="1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Google Shape;12093;p65"/>
            <p:cNvSpPr/>
            <p:nvPr/>
          </p:nvSpPr>
          <p:spPr bwMode="auto">
            <a:xfrm>
              <a:off x="6245633" y="3069248"/>
              <a:ext cx="186110" cy="186874"/>
            </a:xfrm>
            <a:custGeom>
              <a:avLst/>
              <a:gdLst/>
              <a:ahLst/>
              <a:cxnLst/>
              <a:rect l="l" t="t" r="r" b="b"/>
              <a:pathLst>
                <a:path w="5847" h="5871" fill="norm" stroke="1" extrusionOk="0">
                  <a:moveTo>
                    <a:pt x="2751" y="1"/>
                  </a:moveTo>
                  <a:cubicBezTo>
                    <a:pt x="2549" y="1"/>
                    <a:pt x="2370" y="144"/>
                    <a:pt x="2335" y="346"/>
                  </a:cubicBezTo>
                  <a:lnTo>
                    <a:pt x="2227" y="858"/>
                  </a:lnTo>
                  <a:cubicBezTo>
                    <a:pt x="2144" y="894"/>
                    <a:pt x="2037" y="941"/>
                    <a:pt x="1965" y="977"/>
                  </a:cubicBezTo>
                  <a:lnTo>
                    <a:pt x="1513" y="680"/>
                  </a:lnTo>
                  <a:cubicBezTo>
                    <a:pt x="1449" y="631"/>
                    <a:pt x="1372" y="608"/>
                    <a:pt x="1293" y="608"/>
                  </a:cubicBezTo>
                  <a:cubicBezTo>
                    <a:pt x="1179" y="608"/>
                    <a:pt x="1061" y="655"/>
                    <a:pt x="977" y="739"/>
                  </a:cubicBezTo>
                  <a:lnTo>
                    <a:pt x="739" y="977"/>
                  </a:lnTo>
                  <a:cubicBezTo>
                    <a:pt x="596" y="1132"/>
                    <a:pt x="584" y="1346"/>
                    <a:pt x="680" y="1513"/>
                  </a:cubicBezTo>
                  <a:lnTo>
                    <a:pt x="977" y="1965"/>
                  </a:lnTo>
                  <a:cubicBezTo>
                    <a:pt x="918" y="2084"/>
                    <a:pt x="882" y="2215"/>
                    <a:pt x="834" y="2346"/>
                  </a:cubicBezTo>
                  <a:cubicBezTo>
                    <a:pt x="799" y="2442"/>
                    <a:pt x="858" y="2537"/>
                    <a:pt x="953" y="2573"/>
                  </a:cubicBezTo>
                  <a:cubicBezTo>
                    <a:pt x="968" y="2579"/>
                    <a:pt x="984" y="2582"/>
                    <a:pt x="1000" y="2582"/>
                  </a:cubicBezTo>
                  <a:cubicBezTo>
                    <a:pt x="1073" y="2582"/>
                    <a:pt x="1150" y="2522"/>
                    <a:pt x="1180" y="2454"/>
                  </a:cubicBezTo>
                  <a:cubicBezTo>
                    <a:pt x="1215" y="2323"/>
                    <a:pt x="1263" y="2192"/>
                    <a:pt x="1334" y="2049"/>
                  </a:cubicBezTo>
                  <a:cubicBezTo>
                    <a:pt x="1370" y="1989"/>
                    <a:pt x="1370" y="1918"/>
                    <a:pt x="1334" y="1858"/>
                  </a:cubicBezTo>
                  <a:lnTo>
                    <a:pt x="977" y="1322"/>
                  </a:lnTo>
                  <a:cubicBezTo>
                    <a:pt x="965" y="1287"/>
                    <a:pt x="965" y="1263"/>
                    <a:pt x="1001" y="1239"/>
                  </a:cubicBezTo>
                  <a:lnTo>
                    <a:pt x="1239" y="989"/>
                  </a:lnTo>
                  <a:cubicBezTo>
                    <a:pt x="1253" y="975"/>
                    <a:pt x="1271" y="969"/>
                    <a:pt x="1288" y="969"/>
                  </a:cubicBezTo>
                  <a:cubicBezTo>
                    <a:pt x="1301" y="969"/>
                    <a:pt x="1313" y="972"/>
                    <a:pt x="1322" y="977"/>
                  </a:cubicBezTo>
                  <a:lnTo>
                    <a:pt x="1858" y="1334"/>
                  </a:lnTo>
                  <a:cubicBezTo>
                    <a:pt x="1888" y="1358"/>
                    <a:pt x="1921" y="1370"/>
                    <a:pt x="1954" y="1370"/>
                  </a:cubicBezTo>
                  <a:cubicBezTo>
                    <a:pt x="1986" y="1370"/>
                    <a:pt x="2019" y="1358"/>
                    <a:pt x="2049" y="1334"/>
                  </a:cubicBezTo>
                  <a:cubicBezTo>
                    <a:pt x="2168" y="1263"/>
                    <a:pt x="2323" y="1203"/>
                    <a:pt x="2454" y="1168"/>
                  </a:cubicBezTo>
                  <a:cubicBezTo>
                    <a:pt x="2513" y="1156"/>
                    <a:pt x="2573" y="1096"/>
                    <a:pt x="2585" y="1037"/>
                  </a:cubicBezTo>
                  <a:lnTo>
                    <a:pt x="2704" y="418"/>
                  </a:lnTo>
                  <a:cubicBezTo>
                    <a:pt x="2704" y="382"/>
                    <a:pt x="2739" y="358"/>
                    <a:pt x="2775" y="358"/>
                  </a:cubicBezTo>
                  <a:lnTo>
                    <a:pt x="3120" y="358"/>
                  </a:lnTo>
                  <a:cubicBezTo>
                    <a:pt x="3156" y="358"/>
                    <a:pt x="3180" y="382"/>
                    <a:pt x="3192" y="418"/>
                  </a:cubicBezTo>
                  <a:lnTo>
                    <a:pt x="3311" y="1037"/>
                  </a:lnTo>
                  <a:cubicBezTo>
                    <a:pt x="3335" y="1096"/>
                    <a:pt x="3370" y="1156"/>
                    <a:pt x="3454" y="1168"/>
                  </a:cubicBezTo>
                  <a:cubicBezTo>
                    <a:pt x="3585" y="1215"/>
                    <a:pt x="3716" y="1263"/>
                    <a:pt x="3847" y="1334"/>
                  </a:cubicBezTo>
                  <a:cubicBezTo>
                    <a:pt x="3882" y="1352"/>
                    <a:pt x="3918" y="1361"/>
                    <a:pt x="3952" y="1361"/>
                  </a:cubicBezTo>
                  <a:cubicBezTo>
                    <a:pt x="3987" y="1361"/>
                    <a:pt x="4019" y="1352"/>
                    <a:pt x="4049" y="1334"/>
                  </a:cubicBezTo>
                  <a:lnTo>
                    <a:pt x="4585" y="977"/>
                  </a:lnTo>
                  <a:cubicBezTo>
                    <a:pt x="4595" y="972"/>
                    <a:pt x="4607" y="969"/>
                    <a:pt x="4619" y="969"/>
                  </a:cubicBezTo>
                  <a:cubicBezTo>
                    <a:pt x="4636" y="969"/>
                    <a:pt x="4654" y="975"/>
                    <a:pt x="4668" y="989"/>
                  </a:cubicBezTo>
                  <a:lnTo>
                    <a:pt x="4906" y="1239"/>
                  </a:lnTo>
                  <a:cubicBezTo>
                    <a:pt x="4942" y="1263"/>
                    <a:pt x="4942" y="1287"/>
                    <a:pt x="4918" y="1322"/>
                  </a:cubicBezTo>
                  <a:lnTo>
                    <a:pt x="4561" y="1858"/>
                  </a:lnTo>
                  <a:cubicBezTo>
                    <a:pt x="4525" y="1918"/>
                    <a:pt x="4525" y="1989"/>
                    <a:pt x="4561" y="2049"/>
                  </a:cubicBezTo>
                  <a:cubicBezTo>
                    <a:pt x="4644" y="2168"/>
                    <a:pt x="4704" y="2323"/>
                    <a:pt x="4728" y="2454"/>
                  </a:cubicBezTo>
                  <a:cubicBezTo>
                    <a:pt x="4740" y="2513"/>
                    <a:pt x="4799" y="2573"/>
                    <a:pt x="4859" y="2585"/>
                  </a:cubicBezTo>
                  <a:lnTo>
                    <a:pt x="5490" y="2704"/>
                  </a:lnTo>
                  <a:cubicBezTo>
                    <a:pt x="5513" y="2704"/>
                    <a:pt x="5549" y="2739"/>
                    <a:pt x="5549" y="2775"/>
                  </a:cubicBezTo>
                  <a:lnTo>
                    <a:pt x="5549" y="3120"/>
                  </a:lnTo>
                  <a:cubicBezTo>
                    <a:pt x="5549" y="3156"/>
                    <a:pt x="5513" y="3180"/>
                    <a:pt x="5490" y="3192"/>
                  </a:cubicBezTo>
                  <a:lnTo>
                    <a:pt x="4859" y="3311"/>
                  </a:lnTo>
                  <a:cubicBezTo>
                    <a:pt x="4799" y="3335"/>
                    <a:pt x="4740" y="3370"/>
                    <a:pt x="4728" y="3454"/>
                  </a:cubicBezTo>
                  <a:cubicBezTo>
                    <a:pt x="4680" y="3585"/>
                    <a:pt x="4644" y="3716"/>
                    <a:pt x="4561" y="3847"/>
                  </a:cubicBezTo>
                  <a:cubicBezTo>
                    <a:pt x="4537" y="3906"/>
                    <a:pt x="4537" y="3989"/>
                    <a:pt x="4561" y="4049"/>
                  </a:cubicBezTo>
                  <a:lnTo>
                    <a:pt x="4918" y="4585"/>
                  </a:lnTo>
                  <a:cubicBezTo>
                    <a:pt x="4942" y="4609"/>
                    <a:pt x="4942" y="4644"/>
                    <a:pt x="4906" y="4668"/>
                  </a:cubicBezTo>
                  <a:lnTo>
                    <a:pt x="4668" y="4906"/>
                  </a:lnTo>
                  <a:cubicBezTo>
                    <a:pt x="4655" y="4926"/>
                    <a:pt x="4638" y="4935"/>
                    <a:pt x="4622" y="4935"/>
                  </a:cubicBezTo>
                  <a:cubicBezTo>
                    <a:pt x="4609" y="4935"/>
                    <a:pt x="4595" y="4929"/>
                    <a:pt x="4585" y="4918"/>
                  </a:cubicBezTo>
                  <a:lnTo>
                    <a:pt x="4049" y="4561"/>
                  </a:lnTo>
                  <a:cubicBezTo>
                    <a:pt x="4019" y="4543"/>
                    <a:pt x="3984" y="4534"/>
                    <a:pt x="3948" y="4534"/>
                  </a:cubicBezTo>
                  <a:cubicBezTo>
                    <a:pt x="3912" y="4534"/>
                    <a:pt x="3876" y="4543"/>
                    <a:pt x="3847" y="4561"/>
                  </a:cubicBezTo>
                  <a:cubicBezTo>
                    <a:pt x="3728" y="4644"/>
                    <a:pt x="3585" y="4704"/>
                    <a:pt x="3454" y="4728"/>
                  </a:cubicBezTo>
                  <a:cubicBezTo>
                    <a:pt x="3394" y="4751"/>
                    <a:pt x="3335" y="4811"/>
                    <a:pt x="3311" y="4859"/>
                  </a:cubicBezTo>
                  <a:lnTo>
                    <a:pt x="3192" y="5490"/>
                  </a:lnTo>
                  <a:cubicBezTo>
                    <a:pt x="3192" y="5525"/>
                    <a:pt x="3168" y="5549"/>
                    <a:pt x="3120" y="5549"/>
                  </a:cubicBezTo>
                  <a:lnTo>
                    <a:pt x="2775" y="5549"/>
                  </a:lnTo>
                  <a:cubicBezTo>
                    <a:pt x="2751" y="5549"/>
                    <a:pt x="2716" y="5513"/>
                    <a:pt x="2704" y="5490"/>
                  </a:cubicBezTo>
                  <a:lnTo>
                    <a:pt x="2585" y="4859"/>
                  </a:lnTo>
                  <a:cubicBezTo>
                    <a:pt x="2573" y="4811"/>
                    <a:pt x="2525" y="4751"/>
                    <a:pt x="2454" y="4728"/>
                  </a:cubicBezTo>
                  <a:cubicBezTo>
                    <a:pt x="2323" y="4692"/>
                    <a:pt x="2180" y="4644"/>
                    <a:pt x="2049" y="4561"/>
                  </a:cubicBezTo>
                  <a:cubicBezTo>
                    <a:pt x="2019" y="4549"/>
                    <a:pt x="1986" y="4543"/>
                    <a:pt x="1954" y="4543"/>
                  </a:cubicBezTo>
                  <a:cubicBezTo>
                    <a:pt x="1921" y="4543"/>
                    <a:pt x="1888" y="4549"/>
                    <a:pt x="1858" y="4561"/>
                  </a:cubicBezTo>
                  <a:lnTo>
                    <a:pt x="1322" y="4918"/>
                  </a:lnTo>
                  <a:cubicBezTo>
                    <a:pt x="1306" y="4929"/>
                    <a:pt x="1293" y="4935"/>
                    <a:pt x="1280" y="4935"/>
                  </a:cubicBezTo>
                  <a:cubicBezTo>
                    <a:pt x="1265" y="4935"/>
                    <a:pt x="1252" y="4926"/>
                    <a:pt x="1239" y="4906"/>
                  </a:cubicBezTo>
                  <a:lnTo>
                    <a:pt x="1001" y="4668"/>
                  </a:lnTo>
                  <a:cubicBezTo>
                    <a:pt x="965" y="4644"/>
                    <a:pt x="965" y="4609"/>
                    <a:pt x="977" y="4585"/>
                  </a:cubicBezTo>
                  <a:lnTo>
                    <a:pt x="1334" y="4049"/>
                  </a:lnTo>
                  <a:cubicBezTo>
                    <a:pt x="1382" y="3989"/>
                    <a:pt x="1382" y="3906"/>
                    <a:pt x="1334" y="3847"/>
                  </a:cubicBezTo>
                  <a:cubicBezTo>
                    <a:pt x="1263" y="3728"/>
                    <a:pt x="1203" y="3585"/>
                    <a:pt x="1180" y="3454"/>
                  </a:cubicBezTo>
                  <a:cubicBezTo>
                    <a:pt x="1156" y="3394"/>
                    <a:pt x="1096" y="3335"/>
                    <a:pt x="1037" y="3311"/>
                  </a:cubicBezTo>
                  <a:lnTo>
                    <a:pt x="418" y="3192"/>
                  </a:lnTo>
                  <a:cubicBezTo>
                    <a:pt x="382" y="3192"/>
                    <a:pt x="358" y="3168"/>
                    <a:pt x="358" y="3120"/>
                  </a:cubicBezTo>
                  <a:lnTo>
                    <a:pt x="358" y="2775"/>
                  </a:lnTo>
                  <a:cubicBezTo>
                    <a:pt x="358" y="2751"/>
                    <a:pt x="382" y="2727"/>
                    <a:pt x="418" y="2704"/>
                  </a:cubicBezTo>
                  <a:lnTo>
                    <a:pt x="465" y="2692"/>
                  </a:lnTo>
                  <a:cubicBezTo>
                    <a:pt x="560" y="2680"/>
                    <a:pt x="620" y="2573"/>
                    <a:pt x="596" y="2477"/>
                  </a:cubicBezTo>
                  <a:cubicBezTo>
                    <a:pt x="586" y="2396"/>
                    <a:pt x="507" y="2341"/>
                    <a:pt x="425" y="2341"/>
                  </a:cubicBezTo>
                  <a:cubicBezTo>
                    <a:pt x="411" y="2341"/>
                    <a:pt x="396" y="2343"/>
                    <a:pt x="382" y="2346"/>
                  </a:cubicBezTo>
                  <a:lnTo>
                    <a:pt x="346" y="2370"/>
                  </a:lnTo>
                  <a:cubicBezTo>
                    <a:pt x="144" y="2406"/>
                    <a:pt x="1" y="2585"/>
                    <a:pt x="1" y="2775"/>
                  </a:cubicBezTo>
                  <a:lnTo>
                    <a:pt x="1" y="3120"/>
                  </a:lnTo>
                  <a:cubicBezTo>
                    <a:pt x="1" y="3335"/>
                    <a:pt x="144" y="3513"/>
                    <a:pt x="346" y="3537"/>
                  </a:cubicBezTo>
                  <a:lnTo>
                    <a:pt x="858" y="3644"/>
                  </a:lnTo>
                  <a:cubicBezTo>
                    <a:pt x="894" y="3728"/>
                    <a:pt x="941" y="3835"/>
                    <a:pt x="977" y="3906"/>
                  </a:cubicBezTo>
                  <a:lnTo>
                    <a:pt x="680" y="4359"/>
                  </a:lnTo>
                  <a:cubicBezTo>
                    <a:pt x="560" y="4525"/>
                    <a:pt x="596" y="4763"/>
                    <a:pt x="739" y="4894"/>
                  </a:cubicBezTo>
                  <a:lnTo>
                    <a:pt x="977" y="5132"/>
                  </a:lnTo>
                  <a:cubicBezTo>
                    <a:pt x="1067" y="5216"/>
                    <a:pt x="1182" y="5259"/>
                    <a:pt x="1292" y="5259"/>
                  </a:cubicBezTo>
                  <a:cubicBezTo>
                    <a:pt x="1371" y="5259"/>
                    <a:pt x="1448" y="5237"/>
                    <a:pt x="1513" y="5192"/>
                  </a:cubicBezTo>
                  <a:lnTo>
                    <a:pt x="1965" y="4894"/>
                  </a:lnTo>
                  <a:cubicBezTo>
                    <a:pt x="2049" y="4942"/>
                    <a:pt x="2144" y="4978"/>
                    <a:pt x="2227" y="5013"/>
                  </a:cubicBezTo>
                  <a:lnTo>
                    <a:pt x="2335" y="5537"/>
                  </a:lnTo>
                  <a:cubicBezTo>
                    <a:pt x="2382" y="5728"/>
                    <a:pt x="2561" y="5871"/>
                    <a:pt x="2751" y="5871"/>
                  </a:cubicBezTo>
                  <a:lnTo>
                    <a:pt x="3097" y="5871"/>
                  </a:lnTo>
                  <a:cubicBezTo>
                    <a:pt x="3299" y="5871"/>
                    <a:pt x="3478" y="5728"/>
                    <a:pt x="3513" y="5537"/>
                  </a:cubicBezTo>
                  <a:lnTo>
                    <a:pt x="3620" y="5013"/>
                  </a:lnTo>
                  <a:cubicBezTo>
                    <a:pt x="3704" y="4978"/>
                    <a:pt x="3811" y="4942"/>
                    <a:pt x="3882" y="4894"/>
                  </a:cubicBezTo>
                  <a:lnTo>
                    <a:pt x="4323" y="5192"/>
                  </a:lnTo>
                  <a:cubicBezTo>
                    <a:pt x="4391" y="5241"/>
                    <a:pt x="4472" y="5264"/>
                    <a:pt x="4552" y="5264"/>
                  </a:cubicBezTo>
                  <a:cubicBezTo>
                    <a:pt x="4667" y="5264"/>
                    <a:pt x="4781" y="5217"/>
                    <a:pt x="4859" y="5132"/>
                  </a:cubicBezTo>
                  <a:lnTo>
                    <a:pt x="5097" y="4894"/>
                  </a:lnTo>
                  <a:cubicBezTo>
                    <a:pt x="5252" y="4740"/>
                    <a:pt x="5263" y="4525"/>
                    <a:pt x="5156" y="4359"/>
                  </a:cubicBezTo>
                  <a:lnTo>
                    <a:pt x="4859" y="3906"/>
                  </a:lnTo>
                  <a:cubicBezTo>
                    <a:pt x="4906" y="3823"/>
                    <a:pt x="4954" y="3728"/>
                    <a:pt x="4978" y="3644"/>
                  </a:cubicBezTo>
                  <a:lnTo>
                    <a:pt x="5502" y="3537"/>
                  </a:lnTo>
                  <a:cubicBezTo>
                    <a:pt x="5692" y="3489"/>
                    <a:pt x="5847" y="3311"/>
                    <a:pt x="5847" y="3120"/>
                  </a:cubicBezTo>
                  <a:lnTo>
                    <a:pt x="5847" y="2775"/>
                  </a:lnTo>
                  <a:cubicBezTo>
                    <a:pt x="5847" y="2549"/>
                    <a:pt x="5716" y="2382"/>
                    <a:pt x="5502" y="2334"/>
                  </a:cubicBezTo>
                  <a:lnTo>
                    <a:pt x="4990" y="2227"/>
                  </a:lnTo>
                  <a:cubicBezTo>
                    <a:pt x="4954" y="2144"/>
                    <a:pt x="4906" y="2037"/>
                    <a:pt x="4871" y="1965"/>
                  </a:cubicBezTo>
                  <a:lnTo>
                    <a:pt x="5168" y="1513"/>
                  </a:lnTo>
                  <a:cubicBezTo>
                    <a:pt x="5287" y="1346"/>
                    <a:pt x="5252" y="1108"/>
                    <a:pt x="5109" y="977"/>
                  </a:cubicBezTo>
                  <a:lnTo>
                    <a:pt x="4871" y="739"/>
                  </a:lnTo>
                  <a:cubicBezTo>
                    <a:pt x="4780" y="656"/>
                    <a:pt x="4666" y="613"/>
                    <a:pt x="4555" y="613"/>
                  </a:cubicBezTo>
                  <a:cubicBezTo>
                    <a:pt x="4476" y="613"/>
                    <a:pt x="4399" y="635"/>
                    <a:pt x="4335" y="680"/>
                  </a:cubicBezTo>
                  <a:lnTo>
                    <a:pt x="3882" y="977"/>
                  </a:lnTo>
                  <a:cubicBezTo>
                    <a:pt x="3799" y="941"/>
                    <a:pt x="3704" y="894"/>
                    <a:pt x="3620" y="858"/>
                  </a:cubicBezTo>
                  <a:lnTo>
                    <a:pt x="3513" y="346"/>
                  </a:lnTo>
                  <a:cubicBezTo>
                    <a:pt x="3466" y="144"/>
                    <a:pt x="3287" y="1"/>
                    <a:pt x="3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Google Shape;12094;p65"/>
            <p:cNvSpPr/>
            <p:nvPr/>
          </p:nvSpPr>
          <p:spPr bwMode="auto">
            <a:xfrm>
              <a:off x="6305888" y="3129884"/>
              <a:ext cx="64488" cy="64456"/>
            </a:xfrm>
            <a:custGeom>
              <a:avLst/>
              <a:gdLst/>
              <a:ahLst/>
              <a:cxnLst/>
              <a:rect l="l" t="t" r="r" b="b"/>
              <a:pathLst>
                <a:path w="2026" h="2025" fill="norm" stroke="1" extrusionOk="0">
                  <a:moveTo>
                    <a:pt x="1013" y="1"/>
                  </a:moveTo>
                  <a:cubicBezTo>
                    <a:pt x="453" y="1"/>
                    <a:pt x="1" y="441"/>
                    <a:pt x="1" y="1013"/>
                  </a:cubicBezTo>
                  <a:cubicBezTo>
                    <a:pt x="1" y="1561"/>
                    <a:pt x="442" y="2025"/>
                    <a:pt x="1013" y="2025"/>
                  </a:cubicBezTo>
                  <a:cubicBezTo>
                    <a:pt x="1227" y="2025"/>
                    <a:pt x="1442" y="1942"/>
                    <a:pt x="1620" y="1811"/>
                  </a:cubicBezTo>
                  <a:cubicBezTo>
                    <a:pt x="1692" y="1751"/>
                    <a:pt x="1704" y="1632"/>
                    <a:pt x="1644" y="1561"/>
                  </a:cubicBezTo>
                  <a:cubicBezTo>
                    <a:pt x="1608" y="1517"/>
                    <a:pt x="1549" y="1491"/>
                    <a:pt x="1493" y="1491"/>
                  </a:cubicBezTo>
                  <a:cubicBezTo>
                    <a:pt x="1457" y="1491"/>
                    <a:pt x="1422" y="1502"/>
                    <a:pt x="1394" y="1525"/>
                  </a:cubicBezTo>
                  <a:cubicBezTo>
                    <a:pt x="1275" y="1620"/>
                    <a:pt x="1144" y="1668"/>
                    <a:pt x="989" y="1668"/>
                  </a:cubicBezTo>
                  <a:cubicBezTo>
                    <a:pt x="632" y="1668"/>
                    <a:pt x="358" y="1370"/>
                    <a:pt x="358" y="1025"/>
                  </a:cubicBezTo>
                  <a:cubicBezTo>
                    <a:pt x="382" y="668"/>
                    <a:pt x="668" y="370"/>
                    <a:pt x="1025" y="370"/>
                  </a:cubicBezTo>
                  <a:cubicBezTo>
                    <a:pt x="1382" y="370"/>
                    <a:pt x="1668" y="668"/>
                    <a:pt x="1668" y="1013"/>
                  </a:cubicBezTo>
                  <a:cubicBezTo>
                    <a:pt x="1668" y="1120"/>
                    <a:pt x="1739" y="1191"/>
                    <a:pt x="1846" y="1191"/>
                  </a:cubicBezTo>
                  <a:cubicBezTo>
                    <a:pt x="1942" y="1191"/>
                    <a:pt x="2025" y="1120"/>
                    <a:pt x="2025" y="1013"/>
                  </a:cubicBezTo>
                  <a:cubicBezTo>
                    <a:pt x="2025" y="453"/>
                    <a:pt x="157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Google Shape;12095;p65"/>
            <p:cNvSpPr/>
            <p:nvPr/>
          </p:nvSpPr>
          <p:spPr bwMode="auto">
            <a:xfrm>
              <a:off x="6173634" y="2997631"/>
              <a:ext cx="70153" cy="70153"/>
            </a:xfrm>
            <a:custGeom>
              <a:avLst/>
              <a:gdLst/>
              <a:ahLst/>
              <a:cxnLst/>
              <a:rect l="l" t="t" r="r" b="b"/>
              <a:pathLst>
                <a:path w="2204" h="2204" fill="norm" stroke="1" extrusionOk="0">
                  <a:moveTo>
                    <a:pt x="1096" y="370"/>
                  </a:moveTo>
                  <a:cubicBezTo>
                    <a:pt x="1501" y="370"/>
                    <a:pt x="1834" y="703"/>
                    <a:pt x="1834" y="1108"/>
                  </a:cubicBezTo>
                  <a:cubicBezTo>
                    <a:pt x="1834" y="1501"/>
                    <a:pt x="1501" y="1834"/>
                    <a:pt x="1096" y="1834"/>
                  </a:cubicBezTo>
                  <a:cubicBezTo>
                    <a:pt x="691" y="1834"/>
                    <a:pt x="370" y="1501"/>
                    <a:pt x="370" y="1108"/>
                  </a:cubicBezTo>
                  <a:cubicBezTo>
                    <a:pt x="370" y="703"/>
                    <a:pt x="703" y="370"/>
                    <a:pt x="1096" y="370"/>
                  </a:cubicBezTo>
                  <a:close/>
                  <a:moveTo>
                    <a:pt x="1096" y="1"/>
                  </a:moveTo>
                  <a:cubicBezTo>
                    <a:pt x="489" y="1"/>
                    <a:pt x="1" y="489"/>
                    <a:pt x="1" y="1108"/>
                  </a:cubicBezTo>
                  <a:cubicBezTo>
                    <a:pt x="1" y="1715"/>
                    <a:pt x="489" y="2203"/>
                    <a:pt x="1096" y="2203"/>
                  </a:cubicBezTo>
                  <a:cubicBezTo>
                    <a:pt x="1715" y="2191"/>
                    <a:pt x="2203" y="1703"/>
                    <a:pt x="2203" y="1108"/>
                  </a:cubicBezTo>
                  <a:cubicBezTo>
                    <a:pt x="2203" y="489"/>
                    <a:pt x="1715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809849810" name="Прямоугольник 58217826"/>
          <p:cNvSpPr/>
          <p:nvPr/>
        </p:nvSpPr>
        <p:spPr bwMode="auto">
          <a:xfrm flipH="0" flipV="0">
            <a:off x="959181" y="5461094"/>
            <a:ext cx="15364286" cy="1615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Комиссия государств – участников СНГ </a:t>
            </a:r>
            <a:r>
              <a:rPr lang="ru-RU" sz="25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по использованию атомной энергии в мирных целях (Атом-СНГ)</a:t>
            </a:r>
            <a:endParaRPr lang="ru-RU" sz="2500" b="0" i="0" u="none" strike="noStrike" cap="none" spc="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marL="0" marR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Совете представителей руководящего уровня </a:t>
            </a:r>
            <a:r>
              <a:rPr lang="ru-RU" sz="25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органов регулирования безопасности </a:t>
            </a:r>
            <a:endParaRPr lang="ru-RU" sz="2500" b="0" i="0" u="none" strike="noStrike" cap="none" spc="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marL="0" marR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при использовании атомной энергии государств – участников СНГ</a:t>
            </a:r>
            <a:endParaRPr lang="ru-RU" sz="2500" b="0" i="0" u="none" strike="noStrike" cap="none" spc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grpSp>
        <p:nvGrpSpPr>
          <p:cNvPr id="1591692167" name="Google Shape;12089;p65"/>
          <p:cNvGrpSpPr/>
          <p:nvPr/>
        </p:nvGrpSpPr>
        <p:grpSpPr bwMode="auto">
          <a:xfrm>
            <a:off x="579670" y="5352918"/>
            <a:ext cx="362319" cy="364230"/>
            <a:chOff x="6069422" y="2891891"/>
            <a:chExt cx="362319" cy="364230"/>
          </a:xfrm>
          <a:solidFill>
            <a:schemeClr val="tx1"/>
          </a:solidFill>
        </p:grpSpPr>
        <p:sp>
          <p:nvSpPr>
            <p:cNvPr id="460671007" name="Google Shape;12090;p65"/>
            <p:cNvSpPr/>
            <p:nvPr/>
          </p:nvSpPr>
          <p:spPr bwMode="auto">
            <a:xfrm>
              <a:off x="6069422" y="2891891"/>
              <a:ext cx="278957" cy="278957"/>
            </a:xfrm>
            <a:custGeom>
              <a:avLst/>
              <a:gdLst/>
              <a:ahLst/>
              <a:cxnLst/>
              <a:rect l="l" t="t" r="r" b="b"/>
              <a:pathLst>
                <a:path w="8764" h="8764" fill="norm" stroke="1" extrusionOk="0">
                  <a:moveTo>
                    <a:pt x="4120" y="1"/>
                  </a:moveTo>
                  <a:cubicBezTo>
                    <a:pt x="3858" y="1"/>
                    <a:pt x="3632" y="203"/>
                    <a:pt x="3572" y="453"/>
                  </a:cubicBezTo>
                  <a:lnTo>
                    <a:pt x="3406" y="1299"/>
                  </a:lnTo>
                  <a:cubicBezTo>
                    <a:pt x="3227" y="1358"/>
                    <a:pt x="3060" y="1418"/>
                    <a:pt x="2906" y="1513"/>
                  </a:cubicBezTo>
                  <a:lnTo>
                    <a:pt x="2191" y="1037"/>
                  </a:lnTo>
                  <a:cubicBezTo>
                    <a:pt x="2096" y="971"/>
                    <a:pt x="1987" y="940"/>
                    <a:pt x="1879" y="940"/>
                  </a:cubicBezTo>
                  <a:cubicBezTo>
                    <a:pt x="1732" y="940"/>
                    <a:pt x="1587" y="998"/>
                    <a:pt x="1477" y="1108"/>
                  </a:cubicBezTo>
                  <a:lnTo>
                    <a:pt x="1096" y="1477"/>
                  </a:lnTo>
                  <a:cubicBezTo>
                    <a:pt x="905" y="1668"/>
                    <a:pt x="882" y="1965"/>
                    <a:pt x="1024" y="2191"/>
                  </a:cubicBezTo>
                  <a:lnTo>
                    <a:pt x="1501" y="2906"/>
                  </a:lnTo>
                  <a:cubicBezTo>
                    <a:pt x="1417" y="3073"/>
                    <a:pt x="1358" y="3239"/>
                    <a:pt x="1298" y="3406"/>
                  </a:cubicBezTo>
                  <a:lnTo>
                    <a:pt x="441" y="3573"/>
                  </a:lnTo>
                  <a:cubicBezTo>
                    <a:pt x="179" y="3632"/>
                    <a:pt x="0" y="3858"/>
                    <a:pt x="0" y="4132"/>
                  </a:cubicBezTo>
                  <a:lnTo>
                    <a:pt x="0" y="4644"/>
                  </a:lnTo>
                  <a:cubicBezTo>
                    <a:pt x="0" y="4918"/>
                    <a:pt x="191" y="5132"/>
                    <a:pt x="441" y="5204"/>
                  </a:cubicBezTo>
                  <a:lnTo>
                    <a:pt x="1298" y="5359"/>
                  </a:lnTo>
                  <a:cubicBezTo>
                    <a:pt x="1358" y="5537"/>
                    <a:pt x="1417" y="5704"/>
                    <a:pt x="1501" y="5871"/>
                  </a:cubicBezTo>
                  <a:lnTo>
                    <a:pt x="1024" y="6585"/>
                  </a:lnTo>
                  <a:cubicBezTo>
                    <a:pt x="882" y="6811"/>
                    <a:pt x="905" y="7109"/>
                    <a:pt x="1096" y="7299"/>
                  </a:cubicBezTo>
                  <a:lnTo>
                    <a:pt x="1477" y="7668"/>
                  </a:lnTo>
                  <a:cubicBezTo>
                    <a:pt x="1587" y="7778"/>
                    <a:pt x="1732" y="7837"/>
                    <a:pt x="1879" y="7837"/>
                  </a:cubicBezTo>
                  <a:cubicBezTo>
                    <a:pt x="1987" y="7837"/>
                    <a:pt x="2096" y="7805"/>
                    <a:pt x="2191" y="7740"/>
                  </a:cubicBezTo>
                  <a:lnTo>
                    <a:pt x="2906" y="7264"/>
                  </a:lnTo>
                  <a:cubicBezTo>
                    <a:pt x="3060" y="7359"/>
                    <a:pt x="3227" y="7418"/>
                    <a:pt x="3406" y="7478"/>
                  </a:cubicBezTo>
                  <a:lnTo>
                    <a:pt x="3572" y="8323"/>
                  </a:lnTo>
                  <a:cubicBezTo>
                    <a:pt x="3632" y="8585"/>
                    <a:pt x="3858" y="8764"/>
                    <a:pt x="4120" y="8764"/>
                  </a:cubicBezTo>
                  <a:lnTo>
                    <a:pt x="4644" y="8764"/>
                  </a:lnTo>
                  <a:cubicBezTo>
                    <a:pt x="4906" y="8764"/>
                    <a:pt x="5132" y="8573"/>
                    <a:pt x="5192" y="8323"/>
                  </a:cubicBezTo>
                  <a:lnTo>
                    <a:pt x="5358" y="7478"/>
                  </a:lnTo>
                  <a:cubicBezTo>
                    <a:pt x="5489" y="7430"/>
                    <a:pt x="5620" y="7371"/>
                    <a:pt x="5763" y="7311"/>
                  </a:cubicBezTo>
                  <a:cubicBezTo>
                    <a:pt x="5846" y="7299"/>
                    <a:pt x="5894" y="7192"/>
                    <a:pt x="5846" y="7109"/>
                  </a:cubicBezTo>
                  <a:cubicBezTo>
                    <a:pt x="5812" y="7039"/>
                    <a:pt x="5751" y="6995"/>
                    <a:pt x="5684" y="6995"/>
                  </a:cubicBezTo>
                  <a:cubicBezTo>
                    <a:pt x="5659" y="6995"/>
                    <a:pt x="5634" y="7001"/>
                    <a:pt x="5608" y="7014"/>
                  </a:cubicBezTo>
                  <a:cubicBezTo>
                    <a:pt x="5465" y="7085"/>
                    <a:pt x="5311" y="7144"/>
                    <a:pt x="5144" y="7180"/>
                  </a:cubicBezTo>
                  <a:cubicBezTo>
                    <a:pt x="5084" y="7192"/>
                    <a:pt x="5025" y="7252"/>
                    <a:pt x="5013" y="7311"/>
                  </a:cubicBezTo>
                  <a:lnTo>
                    <a:pt x="4823" y="8264"/>
                  </a:lnTo>
                  <a:cubicBezTo>
                    <a:pt x="4811" y="8347"/>
                    <a:pt x="4715" y="8430"/>
                    <a:pt x="4632" y="8430"/>
                  </a:cubicBezTo>
                  <a:lnTo>
                    <a:pt x="4108" y="8430"/>
                  </a:lnTo>
                  <a:cubicBezTo>
                    <a:pt x="4013" y="8430"/>
                    <a:pt x="3930" y="8347"/>
                    <a:pt x="3918" y="8264"/>
                  </a:cubicBezTo>
                  <a:lnTo>
                    <a:pt x="3715" y="7311"/>
                  </a:lnTo>
                  <a:cubicBezTo>
                    <a:pt x="3703" y="7252"/>
                    <a:pt x="3656" y="7192"/>
                    <a:pt x="3584" y="7180"/>
                  </a:cubicBezTo>
                  <a:cubicBezTo>
                    <a:pt x="3358" y="7121"/>
                    <a:pt x="3156" y="7025"/>
                    <a:pt x="2965" y="6906"/>
                  </a:cubicBezTo>
                  <a:cubicBezTo>
                    <a:pt x="2935" y="6894"/>
                    <a:pt x="2900" y="6888"/>
                    <a:pt x="2864" y="6888"/>
                  </a:cubicBezTo>
                  <a:cubicBezTo>
                    <a:pt x="2828" y="6888"/>
                    <a:pt x="2792" y="6894"/>
                    <a:pt x="2763" y="6906"/>
                  </a:cubicBezTo>
                  <a:lnTo>
                    <a:pt x="1965" y="7442"/>
                  </a:lnTo>
                  <a:cubicBezTo>
                    <a:pt x="1934" y="7468"/>
                    <a:pt x="1894" y="7480"/>
                    <a:pt x="1854" y="7480"/>
                  </a:cubicBezTo>
                  <a:cubicBezTo>
                    <a:pt x="1802" y="7480"/>
                    <a:pt x="1749" y="7459"/>
                    <a:pt x="1715" y="7418"/>
                  </a:cubicBezTo>
                  <a:lnTo>
                    <a:pt x="1334" y="7049"/>
                  </a:lnTo>
                  <a:cubicBezTo>
                    <a:pt x="1263" y="6966"/>
                    <a:pt x="1263" y="6859"/>
                    <a:pt x="1310" y="6787"/>
                  </a:cubicBezTo>
                  <a:lnTo>
                    <a:pt x="1846" y="5990"/>
                  </a:lnTo>
                  <a:cubicBezTo>
                    <a:pt x="1882" y="5930"/>
                    <a:pt x="1882" y="5859"/>
                    <a:pt x="1846" y="5799"/>
                  </a:cubicBezTo>
                  <a:cubicBezTo>
                    <a:pt x="1727" y="5597"/>
                    <a:pt x="1655" y="5382"/>
                    <a:pt x="1572" y="5168"/>
                  </a:cubicBezTo>
                  <a:cubicBezTo>
                    <a:pt x="1560" y="5109"/>
                    <a:pt x="1501" y="5049"/>
                    <a:pt x="1441" y="5037"/>
                  </a:cubicBezTo>
                  <a:lnTo>
                    <a:pt x="489" y="4847"/>
                  </a:lnTo>
                  <a:cubicBezTo>
                    <a:pt x="393" y="4823"/>
                    <a:pt x="322" y="4739"/>
                    <a:pt x="322" y="4644"/>
                  </a:cubicBezTo>
                  <a:lnTo>
                    <a:pt x="322" y="4132"/>
                  </a:lnTo>
                  <a:cubicBezTo>
                    <a:pt x="322" y="4037"/>
                    <a:pt x="393" y="3954"/>
                    <a:pt x="489" y="3930"/>
                  </a:cubicBezTo>
                  <a:lnTo>
                    <a:pt x="1441" y="3739"/>
                  </a:lnTo>
                  <a:cubicBezTo>
                    <a:pt x="1501" y="3727"/>
                    <a:pt x="1560" y="3680"/>
                    <a:pt x="1572" y="3608"/>
                  </a:cubicBezTo>
                  <a:cubicBezTo>
                    <a:pt x="1632" y="3382"/>
                    <a:pt x="1727" y="3180"/>
                    <a:pt x="1846" y="2977"/>
                  </a:cubicBezTo>
                  <a:cubicBezTo>
                    <a:pt x="1870" y="2918"/>
                    <a:pt x="1870" y="2846"/>
                    <a:pt x="1846" y="2787"/>
                  </a:cubicBezTo>
                  <a:lnTo>
                    <a:pt x="1310" y="1989"/>
                  </a:lnTo>
                  <a:cubicBezTo>
                    <a:pt x="1251" y="1906"/>
                    <a:pt x="1263" y="1787"/>
                    <a:pt x="1334" y="1727"/>
                  </a:cubicBezTo>
                  <a:lnTo>
                    <a:pt x="1715" y="1358"/>
                  </a:lnTo>
                  <a:cubicBezTo>
                    <a:pt x="1754" y="1319"/>
                    <a:pt x="1804" y="1301"/>
                    <a:pt x="1854" y="1301"/>
                  </a:cubicBezTo>
                  <a:cubicBezTo>
                    <a:pt x="1894" y="1301"/>
                    <a:pt x="1933" y="1313"/>
                    <a:pt x="1965" y="1334"/>
                  </a:cubicBezTo>
                  <a:lnTo>
                    <a:pt x="2763" y="1870"/>
                  </a:lnTo>
                  <a:cubicBezTo>
                    <a:pt x="2792" y="1888"/>
                    <a:pt x="2828" y="1897"/>
                    <a:pt x="2864" y="1897"/>
                  </a:cubicBezTo>
                  <a:cubicBezTo>
                    <a:pt x="2900" y="1897"/>
                    <a:pt x="2935" y="1888"/>
                    <a:pt x="2965" y="1870"/>
                  </a:cubicBezTo>
                  <a:cubicBezTo>
                    <a:pt x="3156" y="1751"/>
                    <a:pt x="3382" y="1668"/>
                    <a:pt x="3584" y="1596"/>
                  </a:cubicBezTo>
                  <a:cubicBezTo>
                    <a:pt x="3644" y="1584"/>
                    <a:pt x="3703" y="1525"/>
                    <a:pt x="3715" y="1465"/>
                  </a:cubicBezTo>
                  <a:lnTo>
                    <a:pt x="3918" y="513"/>
                  </a:lnTo>
                  <a:cubicBezTo>
                    <a:pt x="3930" y="417"/>
                    <a:pt x="4013" y="346"/>
                    <a:pt x="4108" y="346"/>
                  </a:cubicBezTo>
                  <a:lnTo>
                    <a:pt x="4632" y="346"/>
                  </a:lnTo>
                  <a:cubicBezTo>
                    <a:pt x="4715" y="346"/>
                    <a:pt x="4811" y="417"/>
                    <a:pt x="4823" y="513"/>
                  </a:cubicBezTo>
                  <a:lnTo>
                    <a:pt x="5013" y="1465"/>
                  </a:lnTo>
                  <a:cubicBezTo>
                    <a:pt x="5025" y="1525"/>
                    <a:pt x="5073" y="1584"/>
                    <a:pt x="5144" y="1596"/>
                  </a:cubicBezTo>
                  <a:cubicBezTo>
                    <a:pt x="5370" y="1656"/>
                    <a:pt x="5585" y="1751"/>
                    <a:pt x="5775" y="1870"/>
                  </a:cubicBezTo>
                  <a:cubicBezTo>
                    <a:pt x="5805" y="1882"/>
                    <a:pt x="5838" y="1888"/>
                    <a:pt x="5870" y="1888"/>
                  </a:cubicBezTo>
                  <a:cubicBezTo>
                    <a:pt x="5903" y="1888"/>
                    <a:pt x="5936" y="1882"/>
                    <a:pt x="5966" y="1870"/>
                  </a:cubicBezTo>
                  <a:lnTo>
                    <a:pt x="6775" y="1334"/>
                  </a:lnTo>
                  <a:cubicBezTo>
                    <a:pt x="6806" y="1309"/>
                    <a:pt x="6846" y="1296"/>
                    <a:pt x="6886" y="1296"/>
                  </a:cubicBezTo>
                  <a:cubicBezTo>
                    <a:pt x="6938" y="1296"/>
                    <a:pt x="6991" y="1317"/>
                    <a:pt x="7025" y="1358"/>
                  </a:cubicBezTo>
                  <a:lnTo>
                    <a:pt x="7394" y="1727"/>
                  </a:lnTo>
                  <a:cubicBezTo>
                    <a:pt x="7466" y="1810"/>
                    <a:pt x="7466" y="1906"/>
                    <a:pt x="7430" y="1989"/>
                  </a:cubicBezTo>
                  <a:lnTo>
                    <a:pt x="6894" y="2787"/>
                  </a:lnTo>
                  <a:cubicBezTo>
                    <a:pt x="6847" y="2846"/>
                    <a:pt x="6847" y="2918"/>
                    <a:pt x="6894" y="2977"/>
                  </a:cubicBezTo>
                  <a:cubicBezTo>
                    <a:pt x="7013" y="3180"/>
                    <a:pt x="7085" y="3394"/>
                    <a:pt x="7156" y="3608"/>
                  </a:cubicBezTo>
                  <a:cubicBezTo>
                    <a:pt x="7168" y="3668"/>
                    <a:pt x="7228" y="3727"/>
                    <a:pt x="7287" y="3739"/>
                  </a:cubicBezTo>
                  <a:lnTo>
                    <a:pt x="8240" y="3930"/>
                  </a:lnTo>
                  <a:cubicBezTo>
                    <a:pt x="8335" y="3954"/>
                    <a:pt x="8406" y="4037"/>
                    <a:pt x="8406" y="4132"/>
                  </a:cubicBezTo>
                  <a:lnTo>
                    <a:pt x="8406" y="4644"/>
                  </a:lnTo>
                  <a:cubicBezTo>
                    <a:pt x="8406" y="4739"/>
                    <a:pt x="8335" y="4823"/>
                    <a:pt x="8240" y="4847"/>
                  </a:cubicBezTo>
                  <a:lnTo>
                    <a:pt x="7287" y="5037"/>
                  </a:lnTo>
                  <a:cubicBezTo>
                    <a:pt x="7228" y="5049"/>
                    <a:pt x="7168" y="5097"/>
                    <a:pt x="7156" y="5168"/>
                  </a:cubicBezTo>
                  <a:cubicBezTo>
                    <a:pt x="7109" y="5335"/>
                    <a:pt x="7049" y="5478"/>
                    <a:pt x="6978" y="5632"/>
                  </a:cubicBezTo>
                  <a:cubicBezTo>
                    <a:pt x="6930" y="5716"/>
                    <a:pt x="6978" y="5823"/>
                    <a:pt x="7073" y="5871"/>
                  </a:cubicBezTo>
                  <a:cubicBezTo>
                    <a:pt x="7095" y="5883"/>
                    <a:pt x="7119" y="5889"/>
                    <a:pt x="7143" y="5889"/>
                  </a:cubicBezTo>
                  <a:cubicBezTo>
                    <a:pt x="7209" y="5889"/>
                    <a:pt x="7276" y="5845"/>
                    <a:pt x="7311" y="5775"/>
                  </a:cubicBezTo>
                  <a:cubicBezTo>
                    <a:pt x="7370" y="5644"/>
                    <a:pt x="7430" y="5513"/>
                    <a:pt x="7466" y="5359"/>
                  </a:cubicBezTo>
                  <a:lnTo>
                    <a:pt x="8323" y="5204"/>
                  </a:lnTo>
                  <a:cubicBezTo>
                    <a:pt x="8585" y="5144"/>
                    <a:pt x="8763" y="4918"/>
                    <a:pt x="8763" y="4644"/>
                  </a:cubicBezTo>
                  <a:lnTo>
                    <a:pt x="8763" y="4132"/>
                  </a:lnTo>
                  <a:cubicBezTo>
                    <a:pt x="8763" y="3858"/>
                    <a:pt x="8573" y="3632"/>
                    <a:pt x="8323" y="3573"/>
                  </a:cubicBezTo>
                  <a:lnTo>
                    <a:pt x="7466" y="3406"/>
                  </a:lnTo>
                  <a:cubicBezTo>
                    <a:pt x="7406" y="3227"/>
                    <a:pt x="7347" y="3073"/>
                    <a:pt x="7263" y="2906"/>
                  </a:cubicBezTo>
                  <a:lnTo>
                    <a:pt x="7740" y="2191"/>
                  </a:lnTo>
                  <a:cubicBezTo>
                    <a:pt x="7882" y="1965"/>
                    <a:pt x="7859" y="1668"/>
                    <a:pt x="7668" y="1477"/>
                  </a:cubicBezTo>
                  <a:lnTo>
                    <a:pt x="7287" y="1108"/>
                  </a:lnTo>
                  <a:cubicBezTo>
                    <a:pt x="7177" y="998"/>
                    <a:pt x="7032" y="940"/>
                    <a:pt x="6885" y="940"/>
                  </a:cubicBezTo>
                  <a:cubicBezTo>
                    <a:pt x="6777" y="940"/>
                    <a:pt x="6668" y="971"/>
                    <a:pt x="6573" y="1037"/>
                  </a:cubicBezTo>
                  <a:lnTo>
                    <a:pt x="5858" y="1513"/>
                  </a:lnTo>
                  <a:cubicBezTo>
                    <a:pt x="5704" y="1418"/>
                    <a:pt x="5537" y="1358"/>
                    <a:pt x="5358" y="1299"/>
                  </a:cubicBezTo>
                  <a:lnTo>
                    <a:pt x="5192" y="453"/>
                  </a:lnTo>
                  <a:cubicBezTo>
                    <a:pt x="5132" y="179"/>
                    <a:pt x="4906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3" tIns="91423" rIns="91423" bIns="91423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1513407901" name="Google Shape;12091;p65"/>
            <p:cNvSpPr/>
            <p:nvPr/>
          </p:nvSpPr>
          <p:spPr bwMode="auto">
            <a:xfrm>
              <a:off x="6161506" y="2967678"/>
              <a:ext cx="111850" cy="97431"/>
            </a:xfrm>
            <a:custGeom>
              <a:avLst/>
              <a:gdLst/>
              <a:ahLst/>
              <a:cxnLst/>
              <a:rect l="l" t="t" r="r" b="b"/>
              <a:pathLst>
                <a:path w="3514" h="3061" fill="norm" stroke="1" extrusionOk="0">
                  <a:moveTo>
                    <a:pt x="1489" y="1"/>
                  </a:moveTo>
                  <a:cubicBezTo>
                    <a:pt x="965" y="1"/>
                    <a:pt x="465" y="215"/>
                    <a:pt x="84" y="584"/>
                  </a:cubicBezTo>
                  <a:cubicBezTo>
                    <a:pt x="1" y="656"/>
                    <a:pt x="1" y="763"/>
                    <a:pt x="84" y="834"/>
                  </a:cubicBezTo>
                  <a:cubicBezTo>
                    <a:pt x="120" y="870"/>
                    <a:pt x="164" y="888"/>
                    <a:pt x="209" y="888"/>
                  </a:cubicBezTo>
                  <a:cubicBezTo>
                    <a:pt x="254" y="888"/>
                    <a:pt x="298" y="870"/>
                    <a:pt x="334" y="834"/>
                  </a:cubicBezTo>
                  <a:cubicBezTo>
                    <a:pt x="644" y="537"/>
                    <a:pt x="1060" y="358"/>
                    <a:pt x="1489" y="358"/>
                  </a:cubicBezTo>
                  <a:cubicBezTo>
                    <a:pt x="2418" y="358"/>
                    <a:pt x="3168" y="1108"/>
                    <a:pt x="3168" y="2025"/>
                  </a:cubicBezTo>
                  <a:cubicBezTo>
                    <a:pt x="3168" y="2299"/>
                    <a:pt x="3096" y="2549"/>
                    <a:pt x="2989" y="2787"/>
                  </a:cubicBezTo>
                  <a:cubicBezTo>
                    <a:pt x="2930" y="2894"/>
                    <a:pt x="2953" y="2989"/>
                    <a:pt x="3049" y="3037"/>
                  </a:cubicBezTo>
                  <a:cubicBezTo>
                    <a:pt x="3073" y="3061"/>
                    <a:pt x="3108" y="3061"/>
                    <a:pt x="3132" y="3061"/>
                  </a:cubicBezTo>
                  <a:cubicBezTo>
                    <a:pt x="3192" y="3061"/>
                    <a:pt x="3263" y="3025"/>
                    <a:pt x="3299" y="2954"/>
                  </a:cubicBezTo>
                  <a:cubicBezTo>
                    <a:pt x="3442" y="2668"/>
                    <a:pt x="3513" y="2358"/>
                    <a:pt x="3513" y="2025"/>
                  </a:cubicBezTo>
                  <a:cubicBezTo>
                    <a:pt x="3513" y="906"/>
                    <a:pt x="2608" y="1"/>
                    <a:pt x="1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3" tIns="91423" rIns="91423" bIns="91423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91089795" name="Google Shape;12092;p65"/>
            <p:cNvSpPr/>
            <p:nvPr/>
          </p:nvSpPr>
          <p:spPr bwMode="auto">
            <a:xfrm>
              <a:off x="6144826" y="3007847"/>
              <a:ext cx="105388" cy="88741"/>
            </a:xfrm>
            <a:custGeom>
              <a:avLst/>
              <a:gdLst/>
              <a:ahLst/>
              <a:cxnLst/>
              <a:rect l="l" t="t" r="r" b="b"/>
              <a:pathLst>
                <a:path w="3311" h="2788" fill="norm" stroke="1" extrusionOk="0">
                  <a:moveTo>
                    <a:pt x="262" y="1"/>
                  </a:moveTo>
                  <a:cubicBezTo>
                    <a:pt x="194" y="1"/>
                    <a:pt x="124" y="44"/>
                    <a:pt x="96" y="108"/>
                  </a:cubicBezTo>
                  <a:cubicBezTo>
                    <a:pt x="25" y="323"/>
                    <a:pt x="1" y="549"/>
                    <a:pt x="1" y="763"/>
                  </a:cubicBezTo>
                  <a:cubicBezTo>
                    <a:pt x="1" y="1882"/>
                    <a:pt x="906" y="2787"/>
                    <a:pt x="2013" y="2787"/>
                  </a:cubicBezTo>
                  <a:cubicBezTo>
                    <a:pt x="2454" y="2787"/>
                    <a:pt x="2846" y="2656"/>
                    <a:pt x="3204" y="2406"/>
                  </a:cubicBezTo>
                  <a:cubicBezTo>
                    <a:pt x="3287" y="2347"/>
                    <a:pt x="3311" y="2239"/>
                    <a:pt x="3251" y="2156"/>
                  </a:cubicBezTo>
                  <a:cubicBezTo>
                    <a:pt x="3214" y="2104"/>
                    <a:pt x="3159" y="2075"/>
                    <a:pt x="3102" y="2075"/>
                  </a:cubicBezTo>
                  <a:cubicBezTo>
                    <a:pt x="3068" y="2075"/>
                    <a:pt x="3033" y="2086"/>
                    <a:pt x="3001" y="2108"/>
                  </a:cubicBezTo>
                  <a:cubicBezTo>
                    <a:pt x="2715" y="2311"/>
                    <a:pt x="2370" y="2418"/>
                    <a:pt x="2037" y="2418"/>
                  </a:cubicBezTo>
                  <a:cubicBezTo>
                    <a:pt x="1108" y="2418"/>
                    <a:pt x="370" y="1680"/>
                    <a:pt x="370" y="751"/>
                  </a:cubicBezTo>
                  <a:cubicBezTo>
                    <a:pt x="370" y="573"/>
                    <a:pt x="394" y="382"/>
                    <a:pt x="453" y="215"/>
                  </a:cubicBezTo>
                  <a:cubicBezTo>
                    <a:pt x="477" y="144"/>
                    <a:pt x="406" y="37"/>
                    <a:pt x="322" y="13"/>
                  </a:cubicBezTo>
                  <a:cubicBezTo>
                    <a:pt x="303" y="5"/>
                    <a:pt x="283" y="1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3" tIns="91423" rIns="91423" bIns="91423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1295382744" name="Google Shape;12093;p65"/>
            <p:cNvSpPr/>
            <p:nvPr/>
          </p:nvSpPr>
          <p:spPr bwMode="auto">
            <a:xfrm>
              <a:off x="6245632" y="3069247"/>
              <a:ext cx="186109" cy="186873"/>
            </a:xfrm>
            <a:custGeom>
              <a:avLst/>
              <a:gdLst/>
              <a:ahLst/>
              <a:cxnLst/>
              <a:rect l="l" t="t" r="r" b="b"/>
              <a:pathLst>
                <a:path w="5847" h="5871" fill="norm" stroke="1" extrusionOk="0">
                  <a:moveTo>
                    <a:pt x="2751" y="1"/>
                  </a:moveTo>
                  <a:cubicBezTo>
                    <a:pt x="2549" y="1"/>
                    <a:pt x="2370" y="144"/>
                    <a:pt x="2335" y="346"/>
                  </a:cubicBezTo>
                  <a:lnTo>
                    <a:pt x="2227" y="858"/>
                  </a:lnTo>
                  <a:cubicBezTo>
                    <a:pt x="2144" y="894"/>
                    <a:pt x="2037" y="941"/>
                    <a:pt x="1965" y="977"/>
                  </a:cubicBezTo>
                  <a:lnTo>
                    <a:pt x="1513" y="680"/>
                  </a:lnTo>
                  <a:cubicBezTo>
                    <a:pt x="1449" y="631"/>
                    <a:pt x="1372" y="608"/>
                    <a:pt x="1293" y="608"/>
                  </a:cubicBezTo>
                  <a:cubicBezTo>
                    <a:pt x="1179" y="608"/>
                    <a:pt x="1061" y="655"/>
                    <a:pt x="977" y="739"/>
                  </a:cubicBezTo>
                  <a:lnTo>
                    <a:pt x="739" y="977"/>
                  </a:lnTo>
                  <a:cubicBezTo>
                    <a:pt x="596" y="1132"/>
                    <a:pt x="584" y="1346"/>
                    <a:pt x="680" y="1513"/>
                  </a:cubicBezTo>
                  <a:lnTo>
                    <a:pt x="977" y="1965"/>
                  </a:lnTo>
                  <a:cubicBezTo>
                    <a:pt x="918" y="2084"/>
                    <a:pt x="882" y="2215"/>
                    <a:pt x="834" y="2346"/>
                  </a:cubicBezTo>
                  <a:cubicBezTo>
                    <a:pt x="799" y="2442"/>
                    <a:pt x="858" y="2537"/>
                    <a:pt x="953" y="2573"/>
                  </a:cubicBezTo>
                  <a:cubicBezTo>
                    <a:pt x="968" y="2579"/>
                    <a:pt x="984" y="2582"/>
                    <a:pt x="1000" y="2582"/>
                  </a:cubicBezTo>
                  <a:cubicBezTo>
                    <a:pt x="1073" y="2582"/>
                    <a:pt x="1150" y="2522"/>
                    <a:pt x="1180" y="2454"/>
                  </a:cubicBezTo>
                  <a:cubicBezTo>
                    <a:pt x="1215" y="2323"/>
                    <a:pt x="1263" y="2192"/>
                    <a:pt x="1334" y="2049"/>
                  </a:cubicBezTo>
                  <a:cubicBezTo>
                    <a:pt x="1370" y="1989"/>
                    <a:pt x="1370" y="1918"/>
                    <a:pt x="1334" y="1858"/>
                  </a:cubicBezTo>
                  <a:lnTo>
                    <a:pt x="977" y="1322"/>
                  </a:lnTo>
                  <a:cubicBezTo>
                    <a:pt x="965" y="1287"/>
                    <a:pt x="965" y="1263"/>
                    <a:pt x="1001" y="1239"/>
                  </a:cubicBezTo>
                  <a:lnTo>
                    <a:pt x="1239" y="989"/>
                  </a:lnTo>
                  <a:cubicBezTo>
                    <a:pt x="1253" y="975"/>
                    <a:pt x="1271" y="969"/>
                    <a:pt x="1288" y="969"/>
                  </a:cubicBezTo>
                  <a:cubicBezTo>
                    <a:pt x="1301" y="969"/>
                    <a:pt x="1313" y="972"/>
                    <a:pt x="1322" y="977"/>
                  </a:cubicBezTo>
                  <a:lnTo>
                    <a:pt x="1858" y="1334"/>
                  </a:lnTo>
                  <a:cubicBezTo>
                    <a:pt x="1888" y="1358"/>
                    <a:pt x="1921" y="1370"/>
                    <a:pt x="1954" y="1370"/>
                  </a:cubicBezTo>
                  <a:cubicBezTo>
                    <a:pt x="1986" y="1370"/>
                    <a:pt x="2019" y="1358"/>
                    <a:pt x="2049" y="1334"/>
                  </a:cubicBezTo>
                  <a:cubicBezTo>
                    <a:pt x="2168" y="1263"/>
                    <a:pt x="2323" y="1203"/>
                    <a:pt x="2454" y="1168"/>
                  </a:cubicBezTo>
                  <a:cubicBezTo>
                    <a:pt x="2513" y="1156"/>
                    <a:pt x="2573" y="1096"/>
                    <a:pt x="2585" y="1037"/>
                  </a:cubicBezTo>
                  <a:lnTo>
                    <a:pt x="2704" y="418"/>
                  </a:lnTo>
                  <a:cubicBezTo>
                    <a:pt x="2704" y="382"/>
                    <a:pt x="2739" y="358"/>
                    <a:pt x="2775" y="358"/>
                  </a:cubicBezTo>
                  <a:lnTo>
                    <a:pt x="3120" y="358"/>
                  </a:lnTo>
                  <a:cubicBezTo>
                    <a:pt x="3156" y="358"/>
                    <a:pt x="3180" y="382"/>
                    <a:pt x="3192" y="418"/>
                  </a:cubicBezTo>
                  <a:lnTo>
                    <a:pt x="3311" y="1037"/>
                  </a:lnTo>
                  <a:cubicBezTo>
                    <a:pt x="3335" y="1096"/>
                    <a:pt x="3370" y="1156"/>
                    <a:pt x="3454" y="1168"/>
                  </a:cubicBezTo>
                  <a:cubicBezTo>
                    <a:pt x="3585" y="1215"/>
                    <a:pt x="3716" y="1263"/>
                    <a:pt x="3847" y="1334"/>
                  </a:cubicBezTo>
                  <a:cubicBezTo>
                    <a:pt x="3882" y="1352"/>
                    <a:pt x="3918" y="1361"/>
                    <a:pt x="3952" y="1361"/>
                  </a:cubicBezTo>
                  <a:cubicBezTo>
                    <a:pt x="3987" y="1361"/>
                    <a:pt x="4019" y="1352"/>
                    <a:pt x="4049" y="1334"/>
                  </a:cubicBezTo>
                  <a:lnTo>
                    <a:pt x="4585" y="977"/>
                  </a:lnTo>
                  <a:cubicBezTo>
                    <a:pt x="4595" y="972"/>
                    <a:pt x="4607" y="969"/>
                    <a:pt x="4619" y="969"/>
                  </a:cubicBezTo>
                  <a:cubicBezTo>
                    <a:pt x="4636" y="969"/>
                    <a:pt x="4654" y="975"/>
                    <a:pt x="4668" y="989"/>
                  </a:cubicBezTo>
                  <a:lnTo>
                    <a:pt x="4906" y="1239"/>
                  </a:lnTo>
                  <a:cubicBezTo>
                    <a:pt x="4942" y="1263"/>
                    <a:pt x="4942" y="1287"/>
                    <a:pt x="4918" y="1322"/>
                  </a:cubicBezTo>
                  <a:lnTo>
                    <a:pt x="4561" y="1858"/>
                  </a:lnTo>
                  <a:cubicBezTo>
                    <a:pt x="4525" y="1918"/>
                    <a:pt x="4525" y="1989"/>
                    <a:pt x="4561" y="2049"/>
                  </a:cubicBezTo>
                  <a:cubicBezTo>
                    <a:pt x="4644" y="2168"/>
                    <a:pt x="4704" y="2323"/>
                    <a:pt x="4728" y="2454"/>
                  </a:cubicBezTo>
                  <a:cubicBezTo>
                    <a:pt x="4740" y="2513"/>
                    <a:pt x="4799" y="2573"/>
                    <a:pt x="4859" y="2585"/>
                  </a:cubicBezTo>
                  <a:lnTo>
                    <a:pt x="5490" y="2704"/>
                  </a:lnTo>
                  <a:cubicBezTo>
                    <a:pt x="5513" y="2704"/>
                    <a:pt x="5549" y="2739"/>
                    <a:pt x="5549" y="2775"/>
                  </a:cubicBezTo>
                  <a:lnTo>
                    <a:pt x="5549" y="3120"/>
                  </a:lnTo>
                  <a:cubicBezTo>
                    <a:pt x="5549" y="3156"/>
                    <a:pt x="5513" y="3180"/>
                    <a:pt x="5490" y="3192"/>
                  </a:cubicBezTo>
                  <a:lnTo>
                    <a:pt x="4859" y="3311"/>
                  </a:lnTo>
                  <a:cubicBezTo>
                    <a:pt x="4799" y="3335"/>
                    <a:pt x="4740" y="3370"/>
                    <a:pt x="4728" y="3454"/>
                  </a:cubicBezTo>
                  <a:cubicBezTo>
                    <a:pt x="4680" y="3585"/>
                    <a:pt x="4644" y="3716"/>
                    <a:pt x="4561" y="3847"/>
                  </a:cubicBezTo>
                  <a:cubicBezTo>
                    <a:pt x="4537" y="3906"/>
                    <a:pt x="4537" y="3989"/>
                    <a:pt x="4561" y="4049"/>
                  </a:cubicBezTo>
                  <a:lnTo>
                    <a:pt x="4918" y="4585"/>
                  </a:lnTo>
                  <a:cubicBezTo>
                    <a:pt x="4942" y="4609"/>
                    <a:pt x="4942" y="4644"/>
                    <a:pt x="4906" y="4668"/>
                  </a:cubicBezTo>
                  <a:lnTo>
                    <a:pt x="4668" y="4906"/>
                  </a:lnTo>
                  <a:cubicBezTo>
                    <a:pt x="4655" y="4926"/>
                    <a:pt x="4638" y="4935"/>
                    <a:pt x="4622" y="4935"/>
                  </a:cubicBezTo>
                  <a:cubicBezTo>
                    <a:pt x="4609" y="4935"/>
                    <a:pt x="4595" y="4929"/>
                    <a:pt x="4585" y="4918"/>
                  </a:cubicBezTo>
                  <a:lnTo>
                    <a:pt x="4049" y="4561"/>
                  </a:lnTo>
                  <a:cubicBezTo>
                    <a:pt x="4019" y="4543"/>
                    <a:pt x="3984" y="4534"/>
                    <a:pt x="3948" y="4534"/>
                  </a:cubicBezTo>
                  <a:cubicBezTo>
                    <a:pt x="3912" y="4534"/>
                    <a:pt x="3876" y="4543"/>
                    <a:pt x="3847" y="4561"/>
                  </a:cubicBezTo>
                  <a:cubicBezTo>
                    <a:pt x="3728" y="4644"/>
                    <a:pt x="3585" y="4704"/>
                    <a:pt x="3454" y="4728"/>
                  </a:cubicBezTo>
                  <a:cubicBezTo>
                    <a:pt x="3394" y="4751"/>
                    <a:pt x="3335" y="4811"/>
                    <a:pt x="3311" y="4859"/>
                  </a:cubicBezTo>
                  <a:lnTo>
                    <a:pt x="3192" y="5490"/>
                  </a:lnTo>
                  <a:cubicBezTo>
                    <a:pt x="3192" y="5525"/>
                    <a:pt x="3168" y="5549"/>
                    <a:pt x="3120" y="5549"/>
                  </a:cubicBezTo>
                  <a:lnTo>
                    <a:pt x="2775" y="5549"/>
                  </a:lnTo>
                  <a:cubicBezTo>
                    <a:pt x="2751" y="5549"/>
                    <a:pt x="2716" y="5513"/>
                    <a:pt x="2704" y="5490"/>
                  </a:cubicBezTo>
                  <a:lnTo>
                    <a:pt x="2585" y="4859"/>
                  </a:lnTo>
                  <a:cubicBezTo>
                    <a:pt x="2573" y="4811"/>
                    <a:pt x="2525" y="4751"/>
                    <a:pt x="2454" y="4728"/>
                  </a:cubicBezTo>
                  <a:cubicBezTo>
                    <a:pt x="2323" y="4692"/>
                    <a:pt x="2180" y="4644"/>
                    <a:pt x="2049" y="4561"/>
                  </a:cubicBezTo>
                  <a:cubicBezTo>
                    <a:pt x="2019" y="4549"/>
                    <a:pt x="1986" y="4543"/>
                    <a:pt x="1954" y="4543"/>
                  </a:cubicBezTo>
                  <a:cubicBezTo>
                    <a:pt x="1921" y="4543"/>
                    <a:pt x="1888" y="4549"/>
                    <a:pt x="1858" y="4561"/>
                  </a:cubicBezTo>
                  <a:lnTo>
                    <a:pt x="1322" y="4918"/>
                  </a:lnTo>
                  <a:cubicBezTo>
                    <a:pt x="1306" y="4929"/>
                    <a:pt x="1293" y="4935"/>
                    <a:pt x="1280" y="4935"/>
                  </a:cubicBezTo>
                  <a:cubicBezTo>
                    <a:pt x="1265" y="4935"/>
                    <a:pt x="1252" y="4926"/>
                    <a:pt x="1239" y="4906"/>
                  </a:cubicBezTo>
                  <a:lnTo>
                    <a:pt x="1001" y="4668"/>
                  </a:lnTo>
                  <a:cubicBezTo>
                    <a:pt x="965" y="4644"/>
                    <a:pt x="965" y="4609"/>
                    <a:pt x="977" y="4585"/>
                  </a:cubicBezTo>
                  <a:lnTo>
                    <a:pt x="1334" y="4049"/>
                  </a:lnTo>
                  <a:cubicBezTo>
                    <a:pt x="1382" y="3989"/>
                    <a:pt x="1382" y="3906"/>
                    <a:pt x="1334" y="3847"/>
                  </a:cubicBezTo>
                  <a:cubicBezTo>
                    <a:pt x="1263" y="3728"/>
                    <a:pt x="1203" y="3585"/>
                    <a:pt x="1180" y="3454"/>
                  </a:cubicBezTo>
                  <a:cubicBezTo>
                    <a:pt x="1156" y="3394"/>
                    <a:pt x="1096" y="3335"/>
                    <a:pt x="1037" y="3311"/>
                  </a:cubicBezTo>
                  <a:lnTo>
                    <a:pt x="418" y="3192"/>
                  </a:lnTo>
                  <a:cubicBezTo>
                    <a:pt x="382" y="3192"/>
                    <a:pt x="358" y="3168"/>
                    <a:pt x="358" y="3120"/>
                  </a:cubicBezTo>
                  <a:lnTo>
                    <a:pt x="358" y="2775"/>
                  </a:lnTo>
                  <a:cubicBezTo>
                    <a:pt x="358" y="2751"/>
                    <a:pt x="382" y="2727"/>
                    <a:pt x="418" y="2704"/>
                  </a:cubicBezTo>
                  <a:lnTo>
                    <a:pt x="465" y="2692"/>
                  </a:lnTo>
                  <a:cubicBezTo>
                    <a:pt x="560" y="2680"/>
                    <a:pt x="620" y="2573"/>
                    <a:pt x="596" y="2477"/>
                  </a:cubicBezTo>
                  <a:cubicBezTo>
                    <a:pt x="586" y="2396"/>
                    <a:pt x="507" y="2341"/>
                    <a:pt x="425" y="2341"/>
                  </a:cubicBezTo>
                  <a:cubicBezTo>
                    <a:pt x="411" y="2341"/>
                    <a:pt x="396" y="2343"/>
                    <a:pt x="382" y="2346"/>
                  </a:cubicBezTo>
                  <a:lnTo>
                    <a:pt x="346" y="2370"/>
                  </a:lnTo>
                  <a:cubicBezTo>
                    <a:pt x="144" y="2406"/>
                    <a:pt x="1" y="2585"/>
                    <a:pt x="1" y="2775"/>
                  </a:cubicBezTo>
                  <a:lnTo>
                    <a:pt x="1" y="3120"/>
                  </a:lnTo>
                  <a:cubicBezTo>
                    <a:pt x="1" y="3335"/>
                    <a:pt x="144" y="3513"/>
                    <a:pt x="346" y="3537"/>
                  </a:cubicBezTo>
                  <a:lnTo>
                    <a:pt x="858" y="3644"/>
                  </a:lnTo>
                  <a:cubicBezTo>
                    <a:pt x="894" y="3728"/>
                    <a:pt x="941" y="3835"/>
                    <a:pt x="977" y="3906"/>
                  </a:cubicBezTo>
                  <a:lnTo>
                    <a:pt x="680" y="4359"/>
                  </a:lnTo>
                  <a:cubicBezTo>
                    <a:pt x="560" y="4525"/>
                    <a:pt x="596" y="4763"/>
                    <a:pt x="739" y="4894"/>
                  </a:cubicBezTo>
                  <a:lnTo>
                    <a:pt x="977" y="5132"/>
                  </a:lnTo>
                  <a:cubicBezTo>
                    <a:pt x="1067" y="5216"/>
                    <a:pt x="1182" y="5259"/>
                    <a:pt x="1292" y="5259"/>
                  </a:cubicBezTo>
                  <a:cubicBezTo>
                    <a:pt x="1371" y="5259"/>
                    <a:pt x="1448" y="5237"/>
                    <a:pt x="1513" y="5192"/>
                  </a:cubicBezTo>
                  <a:lnTo>
                    <a:pt x="1965" y="4894"/>
                  </a:lnTo>
                  <a:cubicBezTo>
                    <a:pt x="2049" y="4942"/>
                    <a:pt x="2144" y="4978"/>
                    <a:pt x="2227" y="5013"/>
                  </a:cubicBezTo>
                  <a:lnTo>
                    <a:pt x="2335" y="5537"/>
                  </a:lnTo>
                  <a:cubicBezTo>
                    <a:pt x="2382" y="5728"/>
                    <a:pt x="2561" y="5871"/>
                    <a:pt x="2751" y="5871"/>
                  </a:cubicBezTo>
                  <a:lnTo>
                    <a:pt x="3097" y="5871"/>
                  </a:lnTo>
                  <a:cubicBezTo>
                    <a:pt x="3299" y="5871"/>
                    <a:pt x="3478" y="5728"/>
                    <a:pt x="3513" y="5537"/>
                  </a:cubicBezTo>
                  <a:lnTo>
                    <a:pt x="3620" y="5013"/>
                  </a:lnTo>
                  <a:cubicBezTo>
                    <a:pt x="3704" y="4978"/>
                    <a:pt x="3811" y="4942"/>
                    <a:pt x="3882" y="4894"/>
                  </a:cubicBezTo>
                  <a:lnTo>
                    <a:pt x="4323" y="5192"/>
                  </a:lnTo>
                  <a:cubicBezTo>
                    <a:pt x="4391" y="5241"/>
                    <a:pt x="4472" y="5264"/>
                    <a:pt x="4552" y="5264"/>
                  </a:cubicBezTo>
                  <a:cubicBezTo>
                    <a:pt x="4667" y="5264"/>
                    <a:pt x="4781" y="5217"/>
                    <a:pt x="4859" y="5132"/>
                  </a:cubicBezTo>
                  <a:lnTo>
                    <a:pt x="5097" y="4894"/>
                  </a:lnTo>
                  <a:cubicBezTo>
                    <a:pt x="5252" y="4740"/>
                    <a:pt x="5263" y="4525"/>
                    <a:pt x="5156" y="4359"/>
                  </a:cubicBezTo>
                  <a:lnTo>
                    <a:pt x="4859" y="3906"/>
                  </a:lnTo>
                  <a:cubicBezTo>
                    <a:pt x="4906" y="3823"/>
                    <a:pt x="4954" y="3728"/>
                    <a:pt x="4978" y="3644"/>
                  </a:cubicBezTo>
                  <a:lnTo>
                    <a:pt x="5502" y="3537"/>
                  </a:lnTo>
                  <a:cubicBezTo>
                    <a:pt x="5692" y="3489"/>
                    <a:pt x="5847" y="3311"/>
                    <a:pt x="5847" y="3120"/>
                  </a:cubicBezTo>
                  <a:lnTo>
                    <a:pt x="5847" y="2775"/>
                  </a:lnTo>
                  <a:cubicBezTo>
                    <a:pt x="5847" y="2549"/>
                    <a:pt x="5716" y="2382"/>
                    <a:pt x="5502" y="2334"/>
                  </a:cubicBezTo>
                  <a:lnTo>
                    <a:pt x="4990" y="2227"/>
                  </a:lnTo>
                  <a:cubicBezTo>
                    <a:pt x="4954" y="2144"/>
                    <a:pt x="4906" y="2037"/>
                    <a:pt x="4871" y="1965"/>
                  </a:cubicBezTo>
                  <a:lnTo>
                    <a:pt x="5168" y="1513"/>
                  </a:lnTo>
                  <a:cubicBezTo>
                    <a:pt x="5287" y="1346"/>
                    <a:pt x="5252" y="1108"/>
                    <a:pt x="5109" y="977"/>
                  </a:cubicBezTo>
                  <a:lnTo>
                    <a:pt x="4871" y="739"/>
                  </a:lnTo>
                  <a:cubicBezTo>
                    <a:pt x="4780" y="656"/>
                    <a:pt x="4666" y="613"/>
                    <a:pt x="4555" y="613"/>
                  </a:cubicBezTo>
                  <a:cubicBezTo>
                    <a:pt x="4476" y="613"/>
                    <a:pt x="4399" y="635"/>
                    <a:pt x="4335" y="680"/>
                  </a:cubicBezTo>
                  <a:lnTo>
                    <a:pt x="3882" y="977"/>
                  </a:lnTo>
                  <a:cubicBezTo>
                    <a:pt x="3799" y="941"/>
                    <a:pt x="3704" y="894"/>
                    <a:pt x="3620" y="858"/>
                  </a:cubicBezTo>
                  <a:lnTo>
                    <a:pt x="3513" y="346"/>
                  </a:lnTo>
                  <a:cubicBezTo>
                    <a:pt x="3466" y="144"/>
                    <a:pt x="3287" y="1"/>
                    <a:pt x="3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3" tIns="91423" rIns="91423" bIns="91423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750138348" name="Google Shape;12094;p65"/>
            <p:cNvSpPr/>
            <p:nvPr/>
          </p:nvSpPr>
          <p:spPr bwMode="auto">
            <a:xfrm>
              <a:off x="6305887" y="3129883"/>
              <a:ext cx="64487" cy="64455"/>
            </a:xfrm>
            <a:custGeom>
              <a:avLst/>
              <a:gdLst/>
              <a:ahLst/>
              <a:cxnLst/>
              <a:rect l="l" t="t" r="r" b="b"/>
              <a:pathLst>
                <a:path w="2026" h="2025" fill="norm" stroke="1" extrusionOk="0">
                  <a:moveTo>
                    <a:pt x="1013" y="1"/>
                  </a:moveTo>
                  <a:cubicBezTo>
                    <a:pt x="453" y="1"/>
                    <a:pt x="1" y="441"/>
                    <a:pt x="1" y="1013"/>
                  </a:cubicBezTo>
                  <a:cubicBezTo>
                    <a:pt x="1" y="1561"/>
                    <a:pt x="442" y="2025"/>
                    <a:pt x="1013" y="2025"/>
                  </a:cubicBezTo>
                  <a:cubicBezTo>
                    <a:pt x="1227" y="2025"/>
                    <a:pt x="1442" y="1942"/>
                    <a:pt x="1620" y="1811"/>
                  </a:cubicBezTo>
                  <a:cubicBezTo>
                    <a:pt x="1692" y="1751"/>
                    <a:pt x="1704" y="1632"/>
                    <a:pt x="1644" y="1561"/>
                  </a:cubicBezTo>
                  <a:cubicBezTo>
                    <a:pt x="1608" y="1517"/>
                    <a:pt x="1549" y="1491"/>
                    <a:pt x="1493" y="1491"/>
                  </a:cubicBezTo>
                  <a:cubicBezTo>
                    <a:pt x="1457" y="1491"/>
                    <a:pt x="1422" y="1502"/>
                    <a:pt x="1394" y="1525"/>
                  </a:cubicBezTo>
                  <a:cubicBezTo>
                    <a:pt x="1275" y="1620"/>
                    <a:pt x="1144" y="1668"/>
                    <a:pt x="989" y="1668"/>
                  </a:cubicBezTo>
                  <a:cubicBezTo>
                    <a:pt x="632" y="1668"/>
                    <a:pt x="358" y="1370"/>
                    <a:pt x="358" y="1025"/>
                  </a:cubicBezTo>
                  <a:cubicBezTo>
                    <a:pt x="382" y="668"/>
                    <a:pt x="668" y="370"/>
                    <a:pt x="1025" y="370"/>
                  </a:cubicBezTo>
                  <a:cubicBezTo>
                    <a:pt x="1382" y="370"/>
                    <a:pt x="1668" y="668"/>
                    <a:pt x="1668" y="1013"/>
                  </a:cubicBezTo>
                  <a:cubicBezTo>
                    <a:pt x="1668" y="1120"/>
                    <a:pt x="1739" y="1191"/>
                    <a:pt x="1846" y="1191"/>
                  </a:cubicBezTo>
                  <a:cubicBezTo>
                    <a:pt x="1942" y="1191"/>
                    <a:pt x="2025" y="1120"/>
                    <a:pt x="2025" y="1013"/>
                  </a:cubicBezTo>
                  <a:cubicBezTo>
                    <a:pt x="2025" y="453"/>
                    <a:pt x="157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3" tIns="91423" rIns="91423" bIns="91423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866174839" name="Google Shape;12095;p65"/>
            <p:cNvSpPr/>
            <p:nvPr/>
          </p:nvSpPr>
          <p:spPr bwMode="auto">
            <a:xfrm>
              <a:off x="6173633" y="2997630"/>
              <a:ext cx="70152" cy="70152"/>
            </a:xfrm>
            <a:custGeom>
              <a:avLst/>
              <a:gdLst/>
              <a:ahLst/>
              <a:cxnLst/>
              <a:rect l="l" t="t" r="r" b="b"/>
              <a:pathLst>
                <a:path w="2204" h="2204" fill="norm" stroke="1" extrusionOk="0">
                  <a:moveTo>
                    <a:pt x="1096" y="370"/>
                  </a:moveTo>
                  <a:cubicBezTo>
                    <a:pt x="1501" y="370"/>
                    <a:pt x="1834" y="703"/>
                    <a:pt x="1834" y="1108"/>
                  </a:cubicBezTo>
                  <a:cubicBezTo>
                    <a:pt x="1834" y="1501"/>
                    <a:pt x="1501" y="1834"/>
                    <a:pt x="1096" y="1834"/>
                  </a:cubicBezTo>
                  <a:cubicBezTo>
                    <a:pt x="691" y="1834"/>
                    <a:pt x="370" y="1501"/>
                    <a:pt x="370" y="1108"/>
                  </a:cubicBezTo>
                  <a:cubicBezTo>
                    <a:pt x="370" y="703"/>
                    <a:pt x="703" y="370"/>
                    <a:pt x="1096" y="370"/>
                  </a:cubicBezTo>
                  <a:close/>
                  <a:moveTo>
                    <a:pt x="1096" y="1"/>
                  </a:moveTo>
                  <a:cubicBezTo>
                    <a:pt x="489" y="1"/>
                    <a:pt x="1" y="489"/>
                    <a:pt x="1" y="1108"/>
                  </a:cubicBezTo>
                  <a:cubicBezTo>
                    <a:pt x="1" y="1715"/>
                    <a:pt x="489" y="2203"/>
                    <a:pt x="1096" y="2203"/>
                  </a:cubicBezTo>
                  <a:cubicBezTo>
                    <a:pt x="1715" y="2191"/>
                    <a:pt x="2203" y="1703"/>
                    <a:pt x="2203" y="1108"/>
                  </a:cubicBezTo>
                  <a:cubicBezTo>
                    <a:pt x="2203" y="489"/>
                    <a:pt x="1715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3" tIns="91423" rIns="91423" bIns="91423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320173047" name="Прямоугольник 58217826"/>
          <p:cNvSpPr/>
          <p:nvPr/>
        </p:nvSpPr>
        <p:spPr bwMode="auto">
          <a:xfrm flipH="0" flipV="0">
            <a:off x="1056467" y="7127390"/>
            <a:ext cx="15401364" cy="47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0" i="0" u="none" strike="noStrike" cap="none" spc="0">
                <a:solidFill>
                  <a:schemeClr val="tx1"/>
                </a:solidFill>
                <a:latin typeface="Century Gothic"/>
                <a:cs typeface="Century Gothic"/>
              </a:rPr>
              <a:t>Участие в инициативах Международного агентства по атомной энергии</a:t>
            </a:r>
            <a:endParaRPr lang="ru-RU" sz="2500" b="0" i="0" u="none" strike="noStrike" cap="none" spc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grpSp>
        <p:nvGrpSpPr>
          <p:cNvPr id="2097019600" name="Google Shape;12089;p65"/>
          <p:cNvGrpSpPr/>
          <p:nvPr/>
        </p:nvGrpSpPr>
        <p:grpSpPr bwMode="auto">
          <a:xfrm>
            <a:off x="622161" y="7108864"/>
            <a:ext cx="362319" cy="364230"/>
            <a:chOff x="6069422" y="2891891"/>
            <a:chExt cx="362319" cy="364230"/>
          </a:xfrm>
          <a:solidFill>
            <a:schemeClr val="tx1"/>
          </a:solidFill>
        </p:grpSpPr>
        <p:sp>
          <p:nvSpPr>
            <p:cNvPr id="203932041" name="Google Shape;12090;p65"/>
            <p:cNvSpPr/>
            <p:nvPr/>
          </p:nvSpPr>
          <p:spPr bwMode="auto">
            <a:xfrm>
              <a:off x="6069422" y="2891891"/>
              <a:ext cx="278957" cy="278957"/>
            </a:xfrm>
            <a:custGeom>
              <a:avLst/>
              <a:gdLst/>
              <a:ahLst/>
              <a:cxnLst/>
              <a:rect l="l" t="t" r="r" b="b"/>
              <a:pathLst>
                <a:path w="8764" h="8764" fill="norm" stroke="1" extrusionOk="0">
                  <a:moveTo>
                    <a:pt x="4120" y="1"/>
                  </a:moveTo>
                  <a:cubicBezTo>
                    <a:pt x="3858" y="1"/>
                    <a:pt x="3632" y="203"/>
                    <a:pt x="3572" y="453"/>
                  </a:cubicBezTo>
                  <a:lnTo>
                    <a:pt x="3406" y="1299"/>
                  </a:lnTo>
                  <a:cubicBezTo>
                    <a:pt x="3227" y="1358"/>
                    <a:pt x="3060" y="1418"/>
                    <a:pt x="2906" y="1513"/>
                  </a:cubicBezTo>
                  <a:lnTo>
                    <a:pt x="2191" y="1037"/>
                  </a:lnTo>
                  <a:cubicBezTo>
                    <a:pt x="2096" y="971"/>
                    <a:pt x="1987" y="940"/>
                    <a:pt x="1879" y="940"/>
                  </a:cubicBezTo>
                  <a:cubicBezTo>
                    <a:pt x="1732" y="940"/>
                    <a:pt x="1587" y="998"/>
                    <a:pt x="1477" y="1108"/>
                  </a:cubicBezTo>
                  <a:lnTo>
                    <a:pt x="1096" y="1477"/>
                  </a:lnTo>
                  <a:cubicBezTo>
                    <a:pt x="905" y="1668"/>
                    <a:pt x="882" y="1965"/>
                    <a:pt x="1024" y="2191"/>
                  </a:cubicBezTo>
                  <a:lnTo>
                    <a:pt x="1501" y="2906"/>
                  </a:lnTo>
                  <a:cubicBezTo>
                    <a:pt x="1417" y="3073"/>
                    <a:pt x="1358" y="3239"/>
                    <a:pt x="1298" y="3406"/>
                  </a:cubicBezTo>
                  <a:lnTo>
                    <a:pt x="441" y="3573"/>
                  </a:lnTo>
                  <a:cubicBezTo>
                    <a:pt x="179" y="3632"/>
                    <a:pt x="0" y="3858"/>
                    <a:pt x="0" y="4132"/>
                  </a:cubicBezTo>
                  <a:lnTo>
                    <a:pt x="0" y="4644"/>
                  </a:lnTo>
                  <a:cubicBezTo>
                    <a:pt x="0" y="4918"/>
                    <a:pt x="191" y="5132"/>
                    <a:pt x="441" y="5204"/>
                  </a:cubicBezTo>
                  <a:lnTo>
                    <a:pt x="1298" y="5359"/>
                  </a:lnTo>
                  <a:cubicBezTo>
                    <a:pt x="1358" y="5537"/>
                    <a:pt x="1417" y="5704"/>
                    <a:pt x="1501" y="5871"/>
                  </a:cubicBezTo>
                  <a:lnTo>
                    <a:pt x="1024" y="6585"/>
                  </a:lnTo>
                  <a:cubicBezTo>
                    <a:pt x="882" y="6811"/>
                    <a:pt x="905" y="7109"/>
                    <a:pt x="1096" y="7299"/>
                  </a:cubicBezTo>
                  <a:lnTo>
                    <a:pt x="1477" y="7668"/>
                  </a:lnTo>
                  <a:cubicBezTo>
                    <a:pt x="1587" y="7778"/>
                    <a:pt x="1732" y="7837"/>
                    <a:pt x="1879" y="7837"/>
                  </a:cubicBezTo>
                  <a:cubicBezTo>
                    <a:pt x="1987" y="7837"/>
                    <a:pt x="2096" y="7805"/>
                    <a:pt x="2191" y="7740"/>
                  </a:cubicBezTo>
                  <a:lnTo>
                    <a:pt x="2906" y="7264"/>
                  </a:lnTo>
                  <a:cubicBezTo>
                    <a:pt x="3060" y="7359"/>
                    <a:pt x="3227" y="7418"/>
                    <a:pt x="3406" y="7478"/>
                  </a:cubicBezTo>
                  <a:lnTo>
                    <a:pt x="3572" y="8323"/>
                  </a:lnTo>
                  <a:cubicBezTo>
                    <a:pt x="3632" y="8585"/>
                    <a:pt x="3858" y="8764"/>
                    <a:pt x="4120" y="8764"/>
                  </a:cubicBezTo>
                  <a:lnTo>
                    <a:pt x="4644" y="8764"/>
                  </a:lnTo>
                  <a:cubicBezTo>
                    <a:pt x="4906" y="8764"/>
                    <a:pt x="5132" y="8573"/>
                    <a:pt x="5192" y="8323"/>
                  </a:cubicBezTo>
                  <a:lnTo>
                    <a:pt x="5358" y="7478"/>
                  </a:lnTo>
                  <a:cubicBezTo>
                    <a:pt x="5489" y="7430"/>
                    <a:pt x="5620" y="7371"/>
                    <a:pt x="5763" y="7311"/>
                  </a:cubicBezTo>
                  <a:cubicBezTo>
                    <a:pt x="5846" y="7299"/>
                    <a:pt x="5894" y="7192"/>
                    <a:pt x="5846" y="7109"/>
                  </a:cubicBezTo>
                  <a:cubicBezTo>
                    <a:pt x="5812" y="7039"/>
                    <a:pt x="5751" y="6995"/>
                    <a:pt x="5684" y="6995"/>
                  </a:cubicBezTo>
                  <a:cubicBezTo>
                    <a:pt x="5659" y="6995"/>
                    <a:pt x="5634" y="7001"/>
                    <a:pt x="5608" y="7014"/>
                  </a:cubicBezTo>
                  <a:cubicBezTo>
                    <a:pt x="5465" y="7085"/>
                    <a:pt x="5311" y="7144"/>
                    <a:pt x="5144" y="7180"/>
                  </a:cubicBezTo>
                  <a:cubicBezTo>
                    <a:pt x="5084" y="7192"/>
                    <a:pt x="5025" y="7252"/>
                    <a:pt x="5013" y="7311"/>
                  </a:cubicBezTo>
                  <a:lnTo>
                    <a:pt x="4823" y="8264"/>
                  </a:lnTo>
                  <a:cubicBezTo>
                    <a:pt x="4811" y="8347"/>
                    <a:pt x="4715" y="8430"/>
                    <a:pt x="4632" y="8430"/>
                  </a:cubicBezTo>
                  <a:lnTo>
                    <a:pt x="4108" y="8430"/>
                  </a:lnTo>
                  <a:cubicBezTo>
                    <a:pt x="4013" y="8430"/>
                    <a:pt x="3930" y="8347"/>
                    <a:pt x="3918" y="8264"/>
                  </a:cubicBezTo>
                  <a:lnTo>
                    <a:pt x="3715" y="7311"/>
                  </a:lnTo>
                  <a:cubicBezTo>
                    <a:pt x="3703" y="7252"/>
                    <a:pt x="3656" y="7192"/>
                    <a:pt x="3584" y="7180"/>
                  </a:cubicBezTo>
                  <a:cubicBezTo>
                    <a:pt x="3358" y="7121"/>
                    <a:pt x="3156" y="7025"/>
                    <a:pt x="2965" y="6906"/>
                  </a:cubicBezTo>
                  <a:cubicBezTo>
                    <a:pt x="2935" y="6894"/>
                    <a:pt x="2900" y="6888"/>
                    <a:pt x="2864" y="6888"/>
                  </a:cubicBezTo>
                  <a:cubicBezTo>
                    <a:pt x="2828" y="6888"/>
                    <a:pt x="2792" y="6894"/>
                    <a:pt x="2763" y="6906"/>
                  </a:cubicBezTo>
                  <a:lnTo>
                    <a:pt x="1965" y="7442"/>
                  </a:lnTo>
                  <a:cubicBezTo>
                    <a:pt x="1934" y="7468"/>
                    <a:pt x="1894" y="7480"/>
                    <a:pt x="1854" y="7480"/>
                  </a:cubicBezTo>
                  <a:cubicBezTo>
                    <a:pt x="1802" y="7480"/>
                    <a:pt x="1749" y="7459"/>
                    <a:pt x="1715" y="7418"/>
                  </a:cubicBezTo>
                  <a:lnTo>
                    <a:pt x="1334" y="7049"/>
                  </a:lnTo>
                  <a:cubicBezTo>
                    <a:pt x="1263" y="6966"/>
                    <a:pt x="1263" y="6859"/>
                    <a:pt x="1310" y="6787"/>
                  </a:cubicBezTo>
                  <a:lnTo>
                    <a:pt x="1846" y="5990"/>
                  </a:lnTo>
                  <a:cubicBezTo>
                    <a:pt x="1882" y="5930"/>
                    <a:pt x="1882" y="5859"/>
                    <a:pt x="1846" y="5799"/>
                  </a:cubicBezTo>
                  <a:cubicBezTo>
                    <a:pt x="1727" y="5597"/>
                    <a:pt x="1655" y="5382"/>
                    <a:pt x="1572" y="5168"/>
                  </a:cubicBezTo>
                  <a:cubicBezTo>
                    <a:pt x="1560" y="5109"/>
                    <a:pt x="1501" y="5049"/>
                    <a:pt x="1441" y="5037"/>
                  </a:cubicBezTo>
                  <a:lnTo>
                    <a:pt x="489" y="4847"/>
                  </a:lnTo>
                  <a:cubicBezTo>
                    <a:pt x="393" y="4823"/>
                    <a:pt x="322" y="4739"/>
                    <a:pt x="322" y="4644"/>
                  </a:cubicBezTo>
                  <a:lnTo>
                    <a:pt x="322" y="4132"/>
                  </a:lnTo>
                  <a:cubicBezTo>
                    <a:pt x="322" y="4037"/>
                    <a:pt x="393" y="3954"/>
                    <a:pt x="489" y="3930"/>
                  </a:cubicBezTo>
                  <a:lnTo>
                    <a:pt x="1441" y="3739"/>
                  </a:lnTo>
                  <a:cubicBezTo>
                    <a:pt x="1501" y="3727"/>
                    <a:pt x="1560" y="3680"/>
                    <a:pt x="1572" y="3608"/>
                  </a:cubicBezTo>
                  <a:cubicBezTo>
                    <a:pt x="1632" y="3382"/>
                    <a:pt x="1727" y="3180"/>
                    <a:pt x="1846" y="2977"/>
                  </a:cubicBezTo>
                  <a:cubicBezTo>
                    <a:pt x="1870" y="2918"/>
                    <a:pt x="1870" y="2846"/>
                    <a:pt x="1846" y="2787"/>
                  </a:cubicBezTo>
                  <a:lnTo>
                    <a:pt x="1310" y="1989"/>
                  </a:lnTo>
                  <a:cubicBezTo>
                    <a:pt x="1251" y="1906"/>
                    <a:pt x="1263" y="1787"/>
                    <a:pt x="1334" y="1727"/>
                  </a:cubicBezTo>
                  <a:lnTo>
                    <a:pt x="1715" y="1358"/>
                  </a:lnTo>
                  <a:cubicBezTo>
                    <a:pt x="1754" y="1319"/>
                    <a:pt x="1804" y="1301"/>
                    <a:pt x="1854" y="1301"/>
                  </a:cubicBezTo>
                  <a:cubicBezTo>
                    <a:pt x="1894" y="1301"/>
                    <a:pt x="1933" y="1313"/>
                    <a:pt x="1965" y="1334"/>
                  </a:cubicBezTo>
                  <a:lnTo>
                    <a:pt x="2763" y="1870"/>
                  </a:lnTo>
                  <a:cubicBezTo>
                    <a:pt x="2792" y="1888"/>
                    <a:pt x="2828" y="1897"/>
                    <a:pt x="2864" y="1897"/>
                  </a:cubicBezTo>
                  <a:cubicBezTo>
                    <a:pt x="2900" y="1897"/>
                    <a:pt x="2935" y="1888"/>
                    <a:pt x="2965" y="1870"/>
                  </a:cubicBezTo>
                  <a:cubicBezTo>
                    <a:pt x="3156" y="1751"/>
                    <a:pt x="3382" y="1668"/>
                    <a:pt x="3584" y="1596"/>
                  </a:cubicBezTo>
                  <a:cubicBezTo>
                    <a:pt x="3644" y="1584"/>
                    <a:pt x="3703" y="1525"/>
                    <a:pt x="3715" y="1465"/>
                  </a:cubicBezTo>
                  <a:lnTo>
                    <a:pt x="3918" y="513"/>
                  </a:lnTo>
                  <a:cubicBezTo>
                    <a:pt x="3930" y="417"/>
                    <a:pt x="4013" y="346"/>
                    <a:pt x="4108" y="346"/>
                  </a:cubicBezTo>
                  <a:lnTo>
                    <a:pt x="4632" y="346"/>
                  </a:lnTo>
                  <a:cubicBezTo>
                    <a:pt x="4715" y="346"/>
                    <a:pt x="4811" y="417"/>
                    <a:pt x="4823" y="513"/>
                  </a:cubicBezTo>
                  <a:lnTo>
                    <a:pt x="5013" y="1465"/>
                  </a:lnTo>
                  <a:cubicBezTo>
                    <a:pt x="5025" y="1525"/>
                    <a:pt x="5073" y="1584"/>
                    <a:pt x="5144" y="1596"/>
                  </a:cubicBezTo>
                  <a:cubicBezTo>
                    <a:pt x="5370" y="1656"/>
                    <a:pt x="5585" y="1751"/>
                    <a:pt x="5775" y="1870"/>
                  </a:cubicBezTo>
                  <a:cubicBezTo>
                    <a:pt x="5805" y="1882"/>
                    <a:pt x="5838" y="1888"/>
                    <a:pt x="5870" y="1888"/>
                  </a:cubicBezTo>
                  <a:cubicBezTo>
                    <a:pt x="5903" y="1888"/>
                    <a:pt x="5936" y="1882"/>
                    <a:pt x="5966" y="1870"/>
                  </a:cubicBezTo>
                  <a:lnTo>
                    <a:pt x="6775" y="1334"/>
                  </a:lnTo>
                  <a:cubicBezTo>
                    <a:pt x="6806" y="1309"/>
                    <a:pt x="6846" y="1296"/>
                    <a:pt x="6886" y="1296"/>
                  </a:cubicBezTo>
                  <a:cubicBezTo>
                    <a:pt x="6938" y="1296"/>
                    <a:pt x="6991" y="1317"/>
                    <a:pt x="7025" y="1358"/>
                  </a:cubicBezTo>
                  <a:lnTo>
                    <a:pt x="7394" y="1727"/>
                  </a:lnTo>
                  <a:cubicBezTo>
                    <a:pt x="7466" y="1810"/>
                    <a:pt x="7466" y="1906"/>
                    <a:pt x="7430" y="1989"/>
                  </a:cubicBezTo>
                  <a:lnTo>
                    <a:pt x="6894" y="2787"/>
                  </a:lnTo>
                  <a:cubicBezTo>
                    <a:pt x="6847" y="2846"/>
                    <a:pt x="6847" y="2918"/>
                    <a:pt x="6894" y="2977"/>
                  </a:cubicBezTo>
                  <a:cubicBezTo>
                    <a:pt x="7013" y="3180"/>
                    <a:pt x="7085" y="3394"/>
                    <a:pt x="7156" y="3608"/>
                  </a:cubicBezTo>
                  <a:cubicBezTo>
                    <a:pt x="7168" y="3668"/>
                    <a:pt x="7228" y="3727"/>
                    <a:pt x="7287" y="3739"/>
                  </a:cubicBezTo>
                  <a:lnTo>
                    <a:pt x="8240" y="3930"/>
                  </a:lnTo>
                  <a:cubicBezTo>
                    <a:pt x="8335" y="3954"/>
                    <a:pt x="8406" y="4037"/>
                    <a:pt x="8406" y="4132"/>
                  </a:cubicBezTo>
                  <a:lnTo>
                    <a:pt x="8406" y="4644"/>
                  </a:lnTo>
                  <a:cubicBezTo>
                    <a:pt x="8406" y="4739"/>
                    <a:pt x="8335" y="4823"/>
                    <a:pt x="8240" y="4847"/>
                  </a:cubicBezTo>
                  <a:lnTo>
                    <a:pt x="7287" y="5037"/>
                  </a:lnTo>
                  <a:cubicBezTo>
                    <a:pt x="7228" y="5049"/>
                    <a:pt x="7168" y="5097"/>
                    <a:pt x="7156" y="5168"/>
                  </a:cubicBezTo>
                  <a:cubicBezTo>
                    <a:pt x="7109" y="5335"/>
                    <a:pt x="7049" y="5478"/>
                    <a:pt x="6978" y="5632"/>
                  </a:cubicBezTo>
                  <a:cubicBezTo>
                    <a:pt x="6930" y="5716"/>
                    <a:pt x="6978" y="5823"/>
                    <a:pt x="7073" y="5871"/>
                  </a:cubicBezTo>
                  <a:cubicBezTo>
                    <a:pt x="7095" y="5883"/>
                    <a:pt x="7119" y="5889"/>
                    <a:pt x="7143" y="5889"/>
                  </a:cubicBezTo>
                  <a:cubicBezTo>
                    <a:pt x="7209" y="5889"/>
                    <a:pt x="7276" y="5845"/>
                    <a:pt x="7311" y="5775"/>
                  </a:cubicBezTo>
                  <a:cubicBezTo>
                    <a:pt x="7370" y="5644"/>
                    <a:pt x="7430" y="5513"/>
                    <a:pt x="7466" y="5359"/>
                  </a:cubicBezTo>
                  <a:lnTo>
                    <a:pt x="8323" y="5204"/>
                  </a:lnTo>
                  <a:cubicBezTo>
                    <a:pt x="8585" y="5144"/>
                    <a:pt x="8763" y="4918"/>
                    <a:pt x="8763" y="4644"/>
                  </a:cubicBezTo>
                  <a:lnTo>
                    <a:pt x="8763" y="4132"/>
                  </a:lnTo>
                  <a:cubicBezTo>
                    <a:pt x="8763" y="3858"/>
                    <a:pt x="8573" y="3632"/>
                    <a:pt x="8323" y="3573"/>
                  </a:cubicBezTo>
                  <a:lnTo>
                    <a:pt x="7466" y="3406"/>
                  </a:lnTo>
                  <a:cubicBezTo>
                    <a:pt x="7406" y="3227"/>
                    <a:pt x="7347" y="3073"/>
                    <a:pt x="7263" y="2906"/>
                  </a:cubicBezTo>
                  <a:lnTo>
                    <a:pt x="7740" y="2191"/>
                  </a:lnTo>
                  <a:cubicBezTo>
                    <a:pt x="7882" y="1965"/>
                    <a:pt x="7859" y="1668"/>
                    <a:pt x="7668" y="1477"/>
                  </a:cubicBezTo>
                  <a:lnTo>
                    <a:pt x="7287" y="1108"/>
                  </a:lnTo>
                  <a:cubicBezTo>
                    <a:pt x="7177" y="998"/>
                    <a:pt x="7032" y="940"/>
                    <a:pt x="6885" y="940"/>
                  </a:cubicBezTo>
                  <a:cubicBezTo>
                    <a:pt x="6777" y="940"/>
                    <a:pt x="6668" y="971"/>
                    <a:pt x="6573" y="1037"/>
                  </a:cubicBezTo>
                  <a:lnTo>
                    <a:pt x="5858" y="1513"/>
                  </a:lnTo>
                  <a:cubicBezTo>
                    <a:pt x="5704" y="1418"/>
                    <a:pt x="5537" y="1358"/>
                    <a:pt x="5358" y="1299"/>
                  </a:cubicBezTo>
                  <a:lnTo>
                    <a:pt x="5192" y="453"/>
                  </a:lnTo>
                  <a:cubicBezTo>
                    <a:pt x="5132" y="179"/>
                    <a:pt x="4906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3" tIns="91423" rIns="91423" bIns="91423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44990759" name="Google Shape;12091;p65"/>
            <p:cNvSpPr/>
            <p:nvPr/>
          </p:nvSpPr>
          <p:spPr bwMode="auto">
            <a:xfrm>
              <a:off x="6161506" y="2967678"/>
              <a:ext cx="111850" cy="97431"/>
            </a:xfrm>
            <a:custGeom>
              <a:avLst/>
              <a:gdLst/>
              <a:ahLst/>
              <a:cxnLst/>
              <a:rect l="l" t="t" r="r" b="b"/>
              <a:pathLst>
                <a:path w="3514" h="3061" fill="norm" stroke="1" extrusionOk="0">
                  <a:moveTo>
                    <a:pt x="1489" y="1"/>
                  </a:moveTo>
                  <a:cubicBezTo>
                    <a:pt x="965" y="1"/>
                    <a:pt x="465" y="215"/>
                    <a:pt x="84" y="584"/>
                  </a:cubicBezTo>
                  <a:cubicBezTo>
                    <a:pt x="1" y="656"/>
                    <a:pt x="1" y="763"/>
                    <a:pt x="84" y="834"/>
                  </a:cubicBezTo>
                  <a:cubicBezTo>
                    <a:pt x="120" y="870"/>
                    <a:pt x="164" y="888"/>
                    <a:pt x="209" y="888"/>
                  </a:cubicBezTo>
                  <a:cubicBezTo>
                    <a:pt x="254" y="888"/>
                    <a:pt x="298" y="870"/>
                    <a:pt x="334" y="834"/>
                  </a:cubicBezTo>
                  <a:cubicBezTo>
                    <a:pt x="644" y="537"/>
                    <a:pt x="1060" y="358"/>
                    <a:pt x="1489" y="358"/>
                  </a:cubicBezTo>
                  <a:cubicBezTo>
                    <a:pt x="2418" y="358"/>
                    <a:pt x="3168" y="1108"/>
                    <a:pt x="3168" y="2025"/>
                  </a:cubicBezTo>
                  <a:cubicBezTo>
                    <a:pt x="3168" y="2299"/>
                    <a:pt x="3096" y="2549"/>
                    <a:pt x="2989" y="2787"/>
                  </a:cubicBezTo>
                  <a:cubicBezTo>
                    <a:pt x="2930" y="2894"/>
                    <a:pt x="2953" y="2989"/>
                    <a:pt x="3049" y="3037"/>
                  </a:cubicBezTo>
                  <a:cubicBezTo>
                    <a:pt x="3073" y="3061"/>
                    <a:pt x="3108" y="3061"/>
                    <a:pt x="3132" y="3061"/>
                  </a:cubicBezTo>
                  <a:cubicBezTo>
                    <a:pt x="3192" y="3061"/>
                    <a:pt x="3263" y="3025"/>
                    <a:pt x="3299" y="2954"/>
                  </a:cubicBezTo>
                  <a:cubicBezTo>
                    <a:pt x="3442" y="2668"/>
                    <a:pt x="3513" y="2358"/>
                    <a:pt x="3513" y="2025"/>
                  </a:cubicBezTo>
                  <a:cubicBezTo>
                    <a:pt x="3513" y="906"/>
                    <a:pt x="2608" y="1"/>
                    <a:pt x="1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3" tIns="91423" rIns="91423" bIns="91423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1586186124" name="Google Shape;12092;p65"/>
            <p:cNvSpPr/>
            <p:nvPr/>
          </p:nvSpPr>
          <p:spPr bwMode="auto">
            <a:xfrm>
              <a:off x="6144826" y="3007847"/>
              <a:ext cx="105388" cy="88741"/>
            </a:xfrm>
            <a:custGeom>
              <a:avLst/>
              <a:gdLst/>
              <a:ahLst/>
              <a:cxnLst/>
              <a:rect l="l" t="t" r="r" b="b"/>
              <a:pathLst>
                <a:path w="3311" h="2788" fill="norm" stroke="1" extrusionOk="0">
                  <a:moveTo>
                    <a:pt x="262" y="1"/>
                  </a:moveTo>
                  <a:cubicBezTo>
                    <a:pt x="194" y="1"/>
                    <a:pt x="124" y="44"/>
                    <a:pt x="96" y="108"/>
                  </a:cubicBezTo>
                  <a:cubicBezTo>
                    <a:pt x="25" y="323"/>
                    <a:pt x="1" y="549"/>
                    <a:pt x="1" y="763"/>
                  </a:cubicBezTo>
                  <a:cubicBezTo>
                    <a:pt x="1" y="1882"/>
                    <a:pt x="906" y="2787"/>
                    <a:pt x="2013" y="2787"/>
                  </a:cubicBezTo>
                  <a:cubicBezTo>
                    <a:pt x="2454" y="2787"/>
                    <a:pt x="2846" y="2656"/>
                    <a:pt x="3204" y="2406"/>
                  </a:cubicBezTo>
                  <a:cubicBezTo>
                    <a:pt x="3287" y="2347"/>
                    <a:pt x="3311" y="2239"/>
                    <a:pt x="3251" y="2156"/>
                  </a:cubicBezTo>
                  <a:cubicBezTo>
                    <a:pt x="3214" y="2104"/>
                    <a:pt x="3159" y="2075"/>
                    <a:pt x="3102" y="2075"/>
                  </a:cubicBezTo>
                  <a:cubicBezTo>
                    <a:pt x="3068" y="2075"/>
                    <a:pt x="3033" y="2086"/>
                    <a:pt x="3001" y="2108"/>
                  </a:cubicBezTo>
                  <a:cubicBezTo>
                    <a:pt x="2715" y="2311"/>
                    <a:pt x="2370" y="2418"/>
                    <a:pt x="2037" y="2418"/>
                  </a:cubicBezTo>
                  <a:cubicBezTo>
                    <a:pt x="1108" y="2418"/>
                    <a:pt x="370" y="1680"/>
                    <a:pt x="370" y="751"/>
                  </a:cubicBezTo>
                  <a:cubicBezTo>
                    <a:pt x="370" y="573"/>
                    <a:pt x="394" y="382"/>
                    <a:pt x="453" y="215"/>
                  </a:cubicBezTo>
                  <a:cubicBezTo>
                    <a:pt x="477" y="144"/>
                    <a:pt x="406" y="37"/>
                    <a:pt x="322" y="13"/>
                  </a:cubicBezTo>
                  <a:cubicBezTo>
                    <a:pt x="303" y="5"/>
                    <a:pt x="283" y="1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3" tIns="91423" rIns="91423" bIns="91423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511149534" name="Google Shape;12093;p65"/>
            <p:cNvSpPr/>
            <p:nvPr/>
          </p:nvSpPr>
          <p:spPr bwMode="auto">
            <a:xfrm>
              <a:off x="6245632" y="3069247"/>
              <a:ext cx="186109" cy="186873"/>
            </a:xfrm>
            <a:custGeom>
              <a:avLst/>
              <a:gdLst/>
              <a:ahLst/>
              <a:cxnLst/>
              <a:rect l="l" t="t" r="r" b="b"/>
              <a:pathLst>
                <a:path w="5847" h="5871" fill="norm" stroke="1" extrusionOk="0">
                  <a:moveTo>
                    <a:pt x="2751" y="1"/>
                  </a:moveTo>
                  <a:cubicBezTo>
                    <a:pt x="2549" y="1"/>
                    <a:pt x="2370" y="144"/>
                    <a:pt x="2335" y="346"/>
                  </a:cubicBezTo>
                  <a:lnTo>
                    <a:pt x="2227" y="858"/>
                  </a:lnTo>
                  <a:cubicBezTo>
                    <a:pt x="2144" y="894"/>
                    <a:pt x="2037" y="941"/>
                    <a:pt x="1965" y="977"/>
                  </a:cubicBezTo>
                  <a:lnTo>
                    <a:pt x="1513" y="680"/>
                  </a:lnTo>
                  <a:cubicBezTo>
                    <a:pt x="1449" y="631"/>
                    <a:pt x="1372" y="608"/>
                    <a:pt x="1293" y="608"/>
                  </a:cubicBezTo>
                  <a:cubicBezTo>
                    <a:pt x="1179" y="608"/>
                    <a:pt x="1061" y="655"/>
                    <a:pt x="977" y="739"/>
                  </a:cubicBezTo>
                  <a:lnTo>
                    <a:pt x="739" y="977"/>
                  </a:lnTo>
                  <a:cubicBezTo>
                    <a:pt x="596" y="1132"/>
                    <a:pt x="584" y="1346"/>
                    <a:pt x="680" y="1513"/>
                  </a:cubicBezTo>
                  <a:lnTo>
                    <a:pt x="977" y="1965"/>
                  </a:lnTo>
                  <a:cubicBezTo>
                    <a:pt x="918" y="2084"/>
                    <a:pt x="882" y="2215"/>
                    <a:pt x="834" y="2346"/>
                  </a:cubicBezTo>
                  <a:cubicBezTo>
                    <a:pt x="799" y="2442"/>
                    <a:pt x="858" y="2537"/>
                    <a:pt x="953" y="2573"/>
                  </a:cubicBezTo>
                  <a:cubicBezTo>
                    <a:pt x="968" y="2579"/>
                    <a:pt x="984" y="2582"/>
                    <a:pt x="1000" y="2582"/>
                  </a:cubicBezTo>
                  <a:cubicBezTo>
                    <a:pt x="1073" y="2582"/>
                    <a:pt x="1150" y="2522"/>
                    <a:pt x="1180" y="2454"/>
                  </a:cubicBezTo>
                  <a:cubicBezTo>
                    <a:pt x="1215" y="2323"/>
                    <a:pt x="1263" y="2192"/>
                    <a:pt x="1334" y="2049"/>
                  </a:cubicBezTo>
                  <a:cubicBezTo>
                    <a:pt x="1370" y="1989"/>
                    <a:pt x="1370" y="1918"/>
                    <a:pt x="1334" y="1858"/>
                  </a:cubicBezTo>
                  <a:lnTo>
                    <a:pt x="977" y="1322"/>
                  </a:lnTo>
                  <a:cubicBezTo>
                    <a:pt x="965" y="1287"/>
                    <a:pt x="965" y="1263"/>
                    <a:pt x="1001" y="1239"/>
                  </a:cubicBezTo>
                  <a:lnTo>
                    <a:pt x="1239" y="989"/>
                  </a:lnTo>
                  <a:cubicBezTo>
                    <a:pt x="1253" y="975"/>
                    <a:pt x="1271" y="969"/>
                    <a:pt x="1288" y="969"/>
                  </a:cubicBezTo>
                  <a:cubicBezTo>
                    <a:pt x="1301" y="969"/>
                    <a:pt x="1313" y="972"/>
                    <a:pt x="1322" y="977"/>
                  </a:cubicBezTo>
                  <a:lnTo>
                    <a:pt x="1858" y="1334"/>
                  </a:lnTo>
                  <a:cubicBezTo>
                    <a:pt x="1888" y="1358"/>
                    <a:pt x="1921" y="1370"/>
                    <a:pt x="1954" y="1370"/>
                  </a:cubicBezTo>
                  <a:cubicBezTo>
                    <a:pt x="1986" y="1370"/>
                    <a:pt x="2019" y="1358"/>
                    <a:pt x="2049" y="1334"/>
                  </a:cubicBezTo>
                  <a:cubicBezTo>
                    <a:pt x="2168" y="1263"/>
                    <a:pt x="2323" y="1203"/>
                    <a:pt x="2454" y="1168"/>
                  </a:cubicBezTo>
                  <a:cubicBezTo>
                    <a:pt x="2513" y="1156"/>
                    <a:pt x="2573" y="1096"/>
                    <a:pt x="2585" y="1037"/>
                  </a:cubicBezTo>
                  <a:lnTo>
                    <a:pt x="2704" y="418"/>
                  </a:lnTo>
                  <a:cubicBezTo>
                    <a:pt x="2704" y="382"/>
                    <a:pt x="2739" y="358"/>
                    <a:pt x="2775" y="358"/>
                  </a:cubicBezTo>
                  <a:lnTo>
                    <a:pt x="3120" y="358"/>
                  </a:lnTo>
                  <a:cubicBezTo>
                    <a:pt x="3156" y="358"/>
                    <a:pt x="3180" y="382"/>
                    <a:pt x="3192" y="418"/>
                  </a:cubicBezTo>
                  <a:lnTo>
                    <a:pt x="3311" y="1037"/>
                  </a:lnTo>
                  <a:cubicBezTo>
                    <a:pt x="3335" y="1096"/>
                    <a:pt x="3370" y="1156"/>
                    <a:pt x="3454" y="1168"/>
                  </a:cubicBezTo>
                  <a:cubicBezTo>
                    <a:pt x="3585" y="1215"/>
                    <a:pt x="3716" y="1263"/>
                    <a:pt x="3847" y="1334"/>
                  </a:cubicBezTo>
                  <a:cubicBezTo>
                    <a:pt x="3882" y="1352"/>
                    <a:pt x="3918" y="1361"/>
                    <a:pt x="3952" y="1361"/>
                  </a:cubicBezTo>
                  <a:cubicBezTo>
                    <a:pt x="3987" y="1361"/>
                    <a:pt x="4019" y="1352"/>
                    <a:pt x="4049" y="1334"/>
                  </a:cubicBezTo>
                  <a:lnTo>
                    <a:pt x="4585" y="977"/>
                  </a:lnTo>
                  <a:cubicBezTo>
                    <a:pt x="4595" y="972"/>
                    <a:pt x="4607" y="969"/>
                    <a:pt x="4619" y="969"/>
                  </a:cubicBezTo>
                  <a:cubicBezTo>
                    <a:pt x="4636" y="969"/>
                    <a:pt x="4654" y="975"/>
                    <a:pt x="4668" y="989"/>
                  </a:cubicBezTo>
                  <a:lnTo>
                    <a:pt x="4906" y="1239"/>
                  </a:lnTo>
                  <a:cubicBezTo>
                    <a:pt x="4942" y="1263"/>
                    <a:pt x="4942" y="1287"/>
                    <a:pt x="4918" y="1322"/>
                  </a:cubicBezTo>
                  <a:lnTo>
                    <a:pt x="4561" y="1858"/>
                  </a:lnTo>
                  <a:cubicBezTo>
                    <a:pt x="4525" y="1918"/>
                    <a:pt x="4525" y="1989"/>
                    <a:pt x="4561" y="2049"/>
                  </a:cubicBezTo>
                  <a:cubicBezTo>
                    <a:pt x="4644" y="2168"/>
                    <a:pt x="4704" y="2323"/>
                    <a:pt x="4728" y="2454"/>
                  </a:cubicBezTo>
                  <a:cubicBezTo>
                    <a:pt x="4740" y="2513"/>
                    <a:pt x="4799" y="2573"/>
                    <a:pt x="4859" y="2585"/>
                  </a:cubicBezTo>
                  <a:lnTo>
                    <a:pt x="5490" y="2704"/>
                  </a:lnTo>
                  <a:cubicBezTo>
                    <a:pt x="5513" y="2704"/>
                    <a:pt x="5549" y="2739"/>
                    <a:pt x="5549" y="2775"/>
                  </a:cubicBezTo>
                  <a:lnTo>
                    <a:pt x="5549" y="3120"/>
                  </a:lnTo>
                  <a:cubicBezTo>
                    <a:pt x="5549" y="3156"/>
                    <a:pt x="5513" y="3180"/>
                    <a:pt x="5490" y="3192"/>
                  </a:cubicBezTo>
                  <a:lnTo>
                    <a:pt x="4859" y="3311"/>
                  </a:lnTo>
                  <a:cubicBezTo>
                    <a:pt x="4799" y="3335"/>
                    <a:pt x="4740" y="3370"/>
                    <a:pt x="4728" y="3454"/>
                  </a:cubicBezTo>
                  <a:cubicBezTo>
                    <a:pt x="4680" y="3585"/>
                    <a:pt x="4644" y="3716"/>
                    <a:pt x="4561" y="3847"/>
                  </a:cubicBezTo>
                  <a:cubicBezTo>
                    <a:pt x="4537" y="3906"/>
                    <a:pt x="4537" y="3989"/>
                    <a:pt x="4561" y="4049"/>
                  </a:cubicBezTo>
                  <a:lnTo>
                    <a:pt x="4918" y="4585"/>
                  </a:lnTo>
                  <a:cubicBezTo>
                    <a:pt x="4942" y="4609"/>
                    <a:pt x="4942" y="4644"/>
                    <a:pt x="4906" y="4668"/>
                  </a:cubicBezTo>
                  <a:lnTo>
                    <a:pt x="4668" y="4906"/>
                  </a:lnTo>
                  <a:cubicBezTo>
                    <a:pt x="4655" y="4926"/>
                    <a:pt x="4638" y="4935"/>
                    <a:pt x="4622" y="4935"/>
                  </a:cubicBezTo>
                  <a:cubicBezTo>
                    <a:pt x="4609" y="4935"/>
                    <a:pt x="4595" y="4929"/>
                    <a:pt x="4585" y="4918"/>
                  </a:cubicBezTo>
                  <a:lnTo>
                    <a:pt x="4049" y="4561"/>
                  </a:lnTo>
                  <a:cubicBezTo>
                    <a:pt x="4019" y="4543"/>
                    <a:pt x="3984" y="4534"/>
                    <a:pt x="3948" y="4534"/>
                  </a:cubicBezTo>
                  <a:cubicBezTo>
                    <a:pt x="3912" y="4534"/>
                    <a:pt x="3876" y="4543"/>
                    <a:pt x="3847" y="4561"/>
                  </a:cubicBezTo>
                  <a:cubicBezTo>
                    <a:pt x="3728" y="4644"/>
                    <a:pt x="3585" y="4704"/>
                    <a:pt x="3454" y="4728"/>
                  </a:cubicBezTo>
                  <a:cubicBezTo>
                    <a:pt x="3394" y="4751"/>
                    <a:pt x="3335" y="4811"/>
                    <a:pt x="3311" y="4859"/>
                  </a:cubicBezTo>
                  <a:lnTo>
                    <a:pt x="3192" y="5490"/>
                  </a:lnTo>
                  <a:cubicBezTo>
                    <a:pt x="3192" y="5525"/>
                    <a:pt x="3168" y="5549"/>
                    <a:pt x="3120" y="5549"/>
                  </a:cubicBezTo>
                  <a:lnTo>
                    <a:pt x="2775" y="5549"/>
                  </a:lnTo>
                  <a:cubicBezTo>
                    <a:pt x="2751" y="5549"/>
                    <a:pt x="2716" y="5513"/>
                    <a:pt x="2704" y="5490"/>
                  </a:cubicBezTo>
                  <a:lnTo>
                    <a:pt x="2585" y="4859"/>
                  </a:lnTo>
                  <a:cubicBezTo>
                    <a:pt x="2573" y="4811"/>
                    <a:pt x="2525" y="4751"/>
                    <a:pt x="2454" y="4728"/>
                  </a:cubicBezTo>
                  <a:cubicBezTo>
                    <a:pt x="2323" y="4692"/>
                    <a:pt x="2180" y="4644"/>
                    <a:pt x="2049" y="4561"/>
                  </a:cubicBezTo>
                  <a:cubicBezTo>
                    <a:pt x="2019" y="4549"/>
                    <a:pt x="1986" y="4543"/>
                    <a:pt x="1954" y="4543"/>
                  </a:cubicBezTo>
                  <a:cubicBezTo>
                    <a:pt x="1921" y="4543"/>
                    <a:pt x="1888" y="4549"/>
                    <a:pt x="1858" y="4561"/>
                  </a:cubicBezTo>
                  <a:lnTo>
                    <a:pt x="1322" y="4918"/>
                  </a:lnTo>
                  <a:cubicBezTo>
                    <a:pt x="1306" y="4929"/>
                    <a:pt x="1293" y="4935"/>
                    <a:pt x="1280" y="4935"/>
                  </a:cubicBezTo>
                  <a:cubicBezTo>
                    <a:pt x="1265" y="4935"/>
                    <a:pt x="1252" y="4926"/>
                    <a:pt x="1239" y="4906"/>
                  </a:cubicBezTo>
                  <a:lnTo>
                    <a:pt x="1001" y="4668"/>
                  </a:lnTo>
                  <a:cubicBezTo>
                    <a:pt x="965" y="4644"/>
                    <a:pt x="965" y="4609"/>
                    <a:pt x="977" y="4585"/>
                  </a:cubicBezTo>
                  <a:lnTo>
                    <a:pt x="1334" y="4049"/>
                  </a:lnTo>
                  <a:cubicBezTo>
                    <a:pt x="1382" y="3989"/>
                    <a:pt x="1382" y="3906"/>
                    <a:pt x="1334" y="3847"/>
                  </a:cubicBezTo>
                  <a:cubicBezTo>
                    <a:pt x="1263" y="3728"/>
                    <a:pt x="1203" y="3585"/>
                    <a:pt x="1180" y="3454"/>
                  </a:cubicBezTo>
                  <a:cubicBezTo>
                    <a:pt x="1156" y="3394"/>
                    <a:pt x="1096" y="3335"/>
                    <a:pt x="1037" y="3311"/>
                  </a:cubicBezTo>
                  <a:lnTo>
                    <a:pt x="418" y="3192"/>
                  </a:lnTo>
                  <a:cubicBezTo>
                    <a:pt x="382" y="3192"/>
                    <a:pt x="358" y="3168"/>
                    <a:pt x="358" y="3120"/>
                  </a:cubicBezTo>
                  <a:lnTo>
                    <a:pt x="358" y="2775"/>
                  </a:lnTo>
                  <a:cubicBezTo>
                    <a:pt x="358" y="2751"/>
                    <a:pt x="382" y="2727"/>
                    <a:pt x="418" y="2704"/>
                  </a:cubicBezTo>
                  <a:lnTo>
                    <a:pt x="465" y="2692"/>
                  </a:lnTo>
                  <a:cubicBezTo>
                    <a:pt x="560" y="2680"/>
                    <a:pt x="620" y="2573"/>
                    <a:pt x="596" y="2477"/>
                  </a:cubicBezTo>
                  <a:cubicBezTo>
                    <a:pt x="586" y="2396"/>
                    <a:pt x="507" y="2341"/>
                    <a:pt x="425" y="2341"/>
                  </a:cubicBezTo>
                  <a:cubicBezTo>
                    <a:pt x="411" y="2341"/>
                    <a:pt x="396" y="2343"/>
                    <a:pt x="382" y="2346"/>
                  </a:cubicBezTo>
                  <a:lnTo>
                    <a:pt x="346" y="2370"/>
                  </a:lnTo>
                  <a:cubicBezTo>
                    <a:pt x="144" y="2406"/>
                    <a:pt x="1" y="2585"/>
                    <a:pt x="1" y="2775"/>
                  </a:cubicBezTo>
                  <a:lnTo>
                    <a:pt x="1" y="3120"/>
                  </a:lnTo>
                  <a:cubicBezTo>
                    <a:pt x="1" y="3335"/>
                    <a:pt x="144" y="3513"/>
                    <a:pt x="346" y="3537"/>
                  </a:cubicBezTo>
                  <a:lnTo>
                    <a:pt x="858" y="3644"/>
                  </a:lnTo>
                  <a:cubicBezTo>
                    <a:pt x="894" y="3728"/>
                    <a:pt x="941" y="3835"/>
                    <a:pt x="977" y="3906"/>
                  </a:cubicBezTo>
                  <a:lnTo>
                    <a:pt x="680" y="4359"/>
                  </a:lnTo>
                  <a:cubicBezTo>
                    <a:pt x="560" y="4525"/>
                    <a:pt x="596" y="4763"/>
                    <a:pt x="739" y="4894"/>
                  </a:cubicBezTo>
                  <a:lnTo>
                    <a:pt x="977" y="5132"/>
                  </a:lnTo>
                  <a:cubicBezTo>
                    <a:pt x="1067" y="5216"/>
                    <a:pt x="1182" y="5259"/>
                    <a:pt x="1292" y="5259"/>
                  </a:cubicBezTo>
                  <a:cubicBezTo>
                    <a:pt x="1371" y="5259"/>
                    <a:pt x="1448" y="5237"/>
                    <a:pt x="1513" y="5192"/>
                  </a:cubicBezTo>
                  <a:lnTo>
                    <a:pt x="1965" y="4894"/>
                  </a:lnTo>
                  <a:cubicBezTo>
                    <a:pt x="2049" y="4942"/>
                    <a:pt x="2144" y="4978"/>
                    <a:pt x="2227" y="5013"/>
                  </a:cubicBezTo>
                  <a:lnTo>
                    <a:pt x="2335" y="5537"/>
                  </a:lnTo>
                  <a:cubicBezTo>
                    <a:pt x="2382" y="5728"/>
                    <a:pt x="2561" y="5871"/>
                    <a:pt x="2751" y="5871"/>
                  </a:cubicBezTo>
                  <a:lnTo>
                    <a:pt x="3097" y="5871"/>
                  </a:lnTo>
                  <a:cubicBezTo>
                    <a:pt x="3299" y="5871"/>
                    <a:pt x="3478" y="5728"/>
                    <a:pt x="3513" y="5537"/>
                  </a:cubicBezTo>
                  <a:lnTo>
                    <a:pt x="3620" y="5013"/>
                  </a:lnTo>
                  <a:cubicBezTo>
                    <a:pt x="3704" y="4978"/>
                    <a:pt x="3811" y="4942"/>
                    <a:pt x="3882" y="4894"/>
                  </a:cubicBezTo>
                  <a:lnTo>
                    <a:pt x="4323" y="5192"/>
                  </a:lnTo>
                  <a:cubicBezTo>
                    <a:pt x="4391" y="5241"/>
                    <a:pt x="4472" y="5264"/>
                    <a:pt x="4552" y="5264"/>
                  </a:cubicBezTo>
                  <a:cubicBezTo>
                    <a:pt x="4667" y="5264"/>
                    <a:pt x="4781" y="5217"/>
                    <a:pt x="4859" y="5132"/>
                  </a:cubicBezTo>
                  <a:lnTo>
                    <a:pt x="5097" y="4894"/>
                  </a:lnTo>
                  <a:cubicBezTo>
                    <a:pt x="5252" y="4740"/>
                    <a:pt x="5263" y="4525"/>
                    <a:pt x="5156" y="4359"/>
                  </a:cubicBezTo>
                  <a:lnTo>
                    <a:pt x="4859" y="3906"/>
                  </a:lnTo>
                  <a:cubicBezTo>
                    <a:pt x="4906" y="3823"/>
                    <a:pt x="4954" y="3728"/>
                    <a:pt x="4978" y="3644"/>
                  </a:cubicBezTo>
                  <a:lnTo>
                    <a:pt x="5502" y="3537"/>
                  </a:lnTo>
                  <a:cubicBezTo>
                    <a:pt x="5692" y="3489"/>
                    <a:pt x="5847" y="3311"/>
                    <a:pt x="5847" y="3120"/>
                  </a:cubicBezTo>
                  <a:lnTo>
                    <a:pt x="5847" y="2775"/>
                  </a:lnTo>
                  <a:cubicBezTo>
                    <a:pt x="5847" y="2549"/>
                    <a:pt x="5716" y="2382"/>
                    <a:pt x="5502" y="2334"/>
                  </a:cubicBezTo>
                  <a:lnTo>
                    <a:pt x="4990" y="2227"/>
                  </a:lnTo>
                  <a:cubicBezTo>
                    <a:pt x="4954" y="2144"/>
                    <a:pt x="4906" y="2037"/>
                    <a:pt x="4871" y="1965"/>
                  </a:cubicBezTo>
                  <a:lnTo>
                    <a:pt x="5168" y="1513"/>
                  </a:lnTo>
                  <a:cubicBezTo>
                    <a:pt x="5287" y="1346"/>
                    <a:pt x="5252" y="1108"/>
                    <a:pt x="5109" y="977"/>
                  </a:cubicBezTo>
                  <a:lnTo>
                    <a:pt x="4871" y="739"/>
                  </a:lnTo>
                  <a:cubicBezTo>
                    <a:pt x="4780" y="656"/>
                    <a:pt x="4666" y="613"/>
                    <a:pt x="4555" y="613"/>
                  </a:cubicBezTo>
                  <a:cubicBezTo>
                    <a:pt x="4476" y="613"/>
                    <a:pt x="4399" y="635"/>
                    <a:pt x="4335" y="680"/>
                  </a:cubicBezTo>
                  <a:lnTo>
                    <a:pt x="3882" y="977"/>
                  </a:lnTo>
                  <a:cubicBezTo>
                    <a:pt x="3799" y="941"/>
                    <a:pt x="3704" y="894"/>
                    <a:pt x="3620" y="858"/>
                  </a:cubicBezTo>
                  <a:lnTo>
                    <a:pt x="3513" y="346"/>
                  </a:lnTo>
                  <a:cubicBezTo>
                    <a:pt x="3466" y="144"/>
                    <a:pt x="3287" y="1"/>
                    <a:pt x="3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3" tIns="91423" rIns="91423" bIns="91423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1033368910" name="Google Shape;12094;p65"/>
            <p:cNvSpPr/>
            <p:nvPr/>
          </p:nvSpPr>
          <p:spPr bwMode="auto">
            <a:xfrm>
              <a:off x="6305887" y="3129883"/>
              <a:ext cx="64487" cy="64455"/>
            </a:xfrm>
            <a:custGeom>
              <a:avLst/>
              <a:gdLst/>
              <a:ahLst/>
              <a:cxnLst/>
              <a:rect l="l" t="t" r="r" b="b"/>
              <a:pathLst>
                <a:path w="2026" h="2025" fill="norm" stroke="1" extrusionOk="0">
                  <a:moveTo>
                    <a:pt x="1013" y="1"/>
                  </a:moveTo>
                  <a:cubicBezTo>
                    <a:pt x="453" y="1"/>
                    <a:pt x="1" y="441"/>
                    <a:pt x="1" y="1013"/>
                  </a:cubicBezTo>
                  <a:cubicBezTo>
                    <a:pt x="1" y="1561"/>
                    <a:pt x="442" y="2025"/>
                    <a:pt x="1013" y="2025"/>
                  </a:cubicBezTo>
                  <a:cubicBezTo>
                    <a:pt x="1227" y="2025"/>
                    <a:pt x="1442" y="1942"/>
                    <a:pt x="1620" y="1811"/>
                  </a:cubicBezTo>
                  <a:cubicBezTo>
                    <a:pt x="1692" y="1751"/>
                    <a:pt x="1704" y="1632"/>
                    <a:pt x="1644" y="1561"/>
                  </a:cubicBezTo>
                  <a:cubicBezTo>
                    <a:pt x="1608" y="1517"/>
                    <a:pt x="1549" y="1491"/>
                    <a:pt x="1493" y="1491"/>
                  </a:cubicBezTo>
                  <a:cubicBezTo>
                    <a:pt x="1457" y="1491"/>
                    <a:pt x="1422" y="1502"/>
                    <a:pt x="1394" y="1525"/>
                  </a:cubicBezTo>
                  <a:cubicBezTo>
                    <a:pt x="1275" y="1620"/>
                    <a:pt x="1144" y="1668"/>
                    <a:pt x="989" y="1668"/>
                  </a:cubicBezTo>
                  <a:cubicBezTo>
                    <a:pt x="632" y="1668"/>
                    <a:pt x="358" y="1370"/>
                    <a:pt x="358" y="1025"/>
                  </a:cubicBezTo>
                  <a:cubicBezTo>
                    <a:pt x="382" y="668"/>
                    <a:pt x="668" y="370"/>
                    <a:pt x="1025" y="370"/>
                  </a:cubicBezTo>
                  <a:cubicBezTo>
                    <a:pt x="1382" y="370"/>
                    <a:pt x="1668" y="668"/>
                    <a:pt x="1668" y="1013"/>
                  </a:cubicBezTo>
                  <a:cubicBezTo>
                    <a:pt x="1668" y="1120"/>
                    <a:pt x="1739" y="1191"/>
                    <a:pt x="1846" y="1191"/>
                  </a:cubicBezTo>
                  <a:cubicBezTo>
                    <a:pt x="1942" y="1191"/>
                    <a:pt x="2025" y="1120"/>
                    <a:pt x="2025" y="1013"/>
                  </a:cubicBezTo>
                  <a:cubicBezTo>
                    <a:pt x="2025" y="453"/>
                    <a:pt x="157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3" tIns="91423" rIns="91423" bIns="91423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391224918" name="Google Shape;12095;p65"/>
            <p:cNvSpPr/>
            <p:nvPr/>
          </p:nvSpPr>
          <p:spPr bwMode="auto">
            <a:xfrm>
              <a:off x="6173633" y="2997630"/>
              <a:ext cx="70152" cy="70152"/>
            </a:xfrm>
            <a:custGeom>
              <a:avLst/>
              <a:gdLst/>
              <a:ahLst/>
              <a:cxnLst/>
              <a:rect l="l" t="t" r="r" b="b"/>
              <a:pathLst>
                <a:path w="2204" h="2204" fill="norm" stroke="1" extrusionOk="0">
                  <a:moveTo>
                    <a:pt x="1096" y="370"/>
                  </a:moveTo>
                  <a:cubicBezTo>
                    <a:pt x="1501" y="370"/>
                    <a:pt x="1834" y="703"/>
                    <a:pt x="1834" y="1108"/>
                  </a:cubicBezTo>
                  <a:cubicBezTo>
                    <a:pt x="1834" y="1501"/>
                    <a:pt x="1501" y="1834"/>
                    <a:pt x="1096" y="1834"/>
                  </a:cubicBezTo>
                  <a:cubicBezTo>
                    <a:pt x="691" y="1834"/>
                    <a:pt x="370" y="1501"/>
                    <a:pt x="370" y="1108"/>
                  </a:cubicBezTo>
                  <a:cubicBezTo>
                    <a:pt x="370" y="703"/>
                    <a:pt x="703" y="370"/>
                    <a:pt x="1096" y="370"/>
                  </a:cubicBezTo>
                  <a:close/>
                  <a:moveTo>
                    <a:pt x="1096" y="1"/>
                  </a:moveTo>
                  <a:cubicBezTo>
                    <a:pt x="489" y="1"/>
                    <a:pt x="1" y="489"/>
                    <a:pt x="1" y="1108"/>
                  </a:cubicBezTo>
                  <a:cubicBezTo>
                    <a:pt x="1" y="1715"/>
                    <a:pt x="489" y="2203"/>
                    <a:pt x="1096" y="2203"/>
                  </a:cubicBezTo>
                  <a:cubicBezTo>
                    <a:pt x="1715" y="2191"/>
                    <a:pt x="2203" y="1703"/>
                    <a:pt x="2203" y="1108"/>
                  </a:cubicBezTo>
                  <a:cubicBezTo>
                    <a:pt x="2203" y="489"/>
                    <a:pt x="1715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3" tIns="91423" rIns="91423" bIns="91423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783233480" name="Прямоугольник 58217826"/>
          <p:cNvSpPr/>
          <p:nvPr/>
        </p:nvSpPr>
        <p:spPr bwMode="auto">
          <a:xfrm flipH="0" flipV="0">
            <a:off x="654562" y="9144194"/>
            <a:ext cx="16314837" cy="47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i="0" u="none" strike="noStrike" cap="none" spc="0">
                <a:solidFill>
                  <a:schemeClr val="tx1"/>
                </a:solidFill>
                <a:latin typeface="Century Gothic"/>
                <a:cs typeface="Century Gothic"/>
              </a:rPr>
              <a:t>Видение необходимости внедрения подхода «Опережающее регулирование новых технологий»</a:t>
            </a:r>
            <a:endParaRPr sz="2500" b="1" i="0" u="none" strike="noStrike" cap="none" spc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28232250" name=""/>
          <p:cNvSpPr/>
          <p:nvPr/>
        </p:nvSpPr>
        <p:spPr bwMode="auto">
          <a:xfrm flipH="0" flipV="0">
            <a:off x="6741492" y="7698805"/>
            <a:ext cx="3767350" cy="1378991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66680144" name="Picture 211745391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9368" y="114299"/>
            <a:ext cx="818829" cy="818829"/>
          </a:xfrm>
          <a:prstGeom prst="rect">
            <a:avLst/>
          </a:prstGeom>
          <a:ln w="1270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9618199" name="Номер слайда 15"/>
          <p:cNvSpPr txBox="1"/>
          <p:nvPr/>
        </p:nvSpPr>
        <p:spPr bwMode="auto">
          <a:xfrm>
            <a:off x="16573764" y="9805986"/>
            <a:ext cx="1661708" cy="4810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912567F-5B5D-57AC-4F4D-E29B65E21B76}" type="slidenum">
              <a:rPr lang="ru-RU" sz="2000"/>
              <a:t/>
            </a:fld>
            <a:endParaRPr lang="ru-RU" sz="2000"/>
          </a:p>
        </p:txBody>
      </p:sp>
      <p:sp>
        <p:nvSpPr>
          <p:cNvPr id="2136772120" name="Заголовок 1"/>
          <p:cNvSpPr>
            <a:spLocks noGrp="1"/>
          </p:cNvSpPr>
          <p:nvPr>
            <p:ph type="title"/>
          </p:nvPr>
        </p:nvSpPr>
        <p:spPr bwMode="auto">
          <a:xfrm>
            <a:off x="438113" y="114300"/>
            <a:ext cx="17673213" cy="83819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b="1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ПРИМЕР ПЕРСПЕКТИВНОЙ ТЕХНОЛОИИ - ОБРАБОТКА ПРОДУКЦИИ ИИ </a:t>
            </a:r>
            <a:endParaRPr lang="ru-RU" sz="3600" b="1" i="0" u="none" strike="noStrike" cap="none" spc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95918488" name="Прямоугольник 2"/>
          <p:cNvSpPr/>
          <p:nvPr/>
        </p:nvSpPr>
        <p:spPr bwMode="auto">
          <a:xfrm flipH="0" flipV="0">
            <a:off x="1442669" y="6602763"/>
            <a:ext cx="14717398" cy="1615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Основные составляющие МЦО</a:t>
            </a:r>
            <a:endParaRPr lang="ru-RU" sz="2500" b="0" i="0" u="none" strike="noStrike" cap="none" spc="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marL="360978" lvl="0" indent="-36097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25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Радиационная установка (гамма-установка с Co-60 или ускоритель электронов)</a:t>
            </a:r>
            <a:endParaRPr lang="ru-RU" sz="2500" b="0" i="0" u="none" strike="noStrike" cap="none" spc="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marL="360978" lvl="0" indent="-36097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25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Транспортная система</a:t>
            </a:r>
            <a:endParaRPr lang="ru-RU" sz="2500" b="0" i="0" u="none" strike="noStrike" cap="none" spc="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marL="360978" lvl="0" indent="-36097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25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Автоматизированная система управления</a:t>
            </a:r>
            <a:endParaRPr lang="ru-RU" sz="2500" b="0" i="0" u="none" strike="noStrike" cap="none" spc="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id="1244556883" name="Прямоугольник 3"/>
          <p:cNvSpPr/>
          <p:nvPr/>
        </p:nvSpPr>
        <p:spPr bwMode="auto">
          <a:xfrm>
            <a:off x="1442669" y="1483056"/>
            <a:ext cx="14770201" cy="2758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Преимущества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: </a:t>
            </a:r>
            <a:endParaRPr sz="2500" b="1" i="0" u="none" strike="noStrike" cap="none" spc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360978" marR="0" indent="-36097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25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б</a:t>
            </a:r>
            <a:r>
              <a:rPr lang="ru-RU" sz="25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олее энергоэффективный способ  обработки по сравнению с газовой</a:t>
            </a:r>
            <a:r>
              <a:rPr lang="ru-RU" sz="25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 </a:t>
            </a:r>
            <a:r>
              <a:rPr lang="ru-RU" sz="25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и тепловой обработкой </a:t>
            </a:r>
            <a:endParaRPr lang="ru-RU" sz="2500" b="0" i="0" u="none" strike="noStrike" cap="none" spc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360978" marR="0" indent="-36097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25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о</a:t>
            </a:r>
            <a:r>
              <a:rPr lang="ru-RU" sz="25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бладает наибольшей проникающей  способностью и обеспечивает отсутствие  остаточного агента </a:t>
            </a:r>
            <a:endParaRPr lang="ru-RU" sz="2500" b="0" i="0" u="none" strike="noStrike" cap="none" spc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360978" marR="0" indent="-36097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25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о</a:t>
            </a:r>
            <a:r>
              <a:rPr lang="ru-RU" sz="25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беспечивает наилучшие показатели  по уничтожению вредоносных  микроорганизмов </a:t>
            </a:r>
            <a:endParaRPr lang="ru-RU" sz="2500" b="0" i="0" u="none" strike="noStrike" cap="none" spc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360978" marR="0" indent="-36097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25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б</a:t>
            </a:r>
            <a:r>
              <a:rPr lang="ru-RU" sz="25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олее безопасная технология - без  использования химических веществ и нагревания </a:t>
            </a:r>
            <a:endParaRPr sz="2000"/>
          </a:p>
        </p:txBody>
      </p:sp>
      <p:sp>
        <p:nvSpPr>
          <p:cNvPr id="87588713" name=""/>
          <p:cNvSpPr/>
          <p:nvPr/>
        </p:nvSpPr>
        <p:spPr bwMode="auto">
          <a:xfrm flipH="0" flipV="0">
            <a:off x="1606480" y="4342717"/>
            <a:ext cx="14240051" cy="199679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Многоцелевые 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центры облучения (МЦО)</a:t>
            </a:r>
            <a:r>
              <a:rPr lang="ru-RU" sz="25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 – технологическое решение, включающее в себя радиационное оборудование, а также проектные решения для организации коммерчески обоснованных бизнес-решений по оказанию услуг по стерилизации одноразовых медицинских изделий, обработки продуктов питания, модификации полимеров и т.д.</a:t>
            </a:r>
            <a:endParaRPr lang="ru-RU" sz="2500" b="0" i="0" u="none" strike="noStrike" cap="none" spc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121956492" name="Прямоугольник 2"/>
          <p:cNvSpPr/>
          <p:nvPr/>
        </p:nvSpPr>
        <p:spPr bwMode="auto">
          <a:xfrm flipH="0" flipV="0">
            <a:off x="1495112" y="8430691"/>
            <a:ext cx="15285873" cy="1615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Готовые решения</a:t>
            </a:r>
            <a:endParaRPr sz="2500" b="1" i="0" u="none" strike="noStrike" cap="none" spc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360978" lvl="0" indent="-36097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25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ГК «Росатом» (Российская Федерация) - единственный и крупнейший сетевой  поставщик услуг обработки продукции ионизирующим  излучением на российском рынке</a:t>
            </a:r>
            <a:endParaRPr lang="ru-RU" sz="2500" b="0" i="0" u="none" strike="noStrike" cap="none" spc="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marL="360978" lvl="0" indent="-36097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25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8 МЦО ГК «Росатом» в РФ</a:t>
            </a:r>
            <a:endParaRPr lang="ru-RU" sz="2500" b="0" i="0" u="none" strike="noStrike" cap="none" spc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pic>
        <p:nvPicPr>
          <p:cNvPr id="408224504" name="Picture 211745391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8697" y="114299"/>
            <a:ext cx="818829" cy="818829"/>
          </a:xfrm>
          <a:prstGeom prst="rect">
            <a:avLst/>
          </a:prstGeom>
          <a:ln w="1270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633210" name="Номер слайда 15"/>
          <p:cNvSpPr txBox="1"/>
          <p:nvPr/>
        </p:nvSpPr>
        <p:spPr bwMode="auto">
          <a:xfrm>
            <a:off x="16573764" y="9805986"/>
            <a:ext cx="1661708" cy="4810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BDCC736-7098-DC12-E0B3-BD8591AEFCCD}" type="slidenum">
              <a:rPr lang="ru-RU" sz="2000"/>
              <a:t/>
            </a:fld>
            <a:endParaRPr lang="ru-RU" sz="2000"/>
          </a:p>
        </p:txBody>
      </p:sp>
      <p:sp>
        <p:nvSpPr>
          <p:cNvPr id="853578556" name="Заголовок 1"/>
          <p:cNvSpPr>
            <a:spLocks noGrp="1"/>
          </p:cNvSpPr>
          <p:nvPr>
            <p:ph type="title"/>
          </p:nvPr>
        </p:nvSpPr>
        <p:spPr bwMode="auto">
          <a:xfrm>
            <a:off x="438113" y="114300"/>
            <a:ext cx="17673213" cy="83819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ВНЕДРЕНИЕ</a:t>
            </a:r>
            <a:endParaRPr lang="ru-RU" sz="2500" b="0" i="0" u="none" strike="noStrike" cap="none" spc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43154515" name="Прямоугольник 2"/>
          <p:cNvSpPr/>
          <p:nvPr/>
        </p:nvSpPr>
        <p:spPr bwMode="auto">
          <a:xfrm flipH="0" flipV="0">
            <a:off x="1442668" y="5067389"/>
            <a:ext cx="14970477" cy="3298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978" lvl="0" indent="-36097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2500" b="1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Реализация 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подхода «Опережающее регулирование безопасности новых технологий»: </a:t>
            </a:r>
            <a:r>
              <a:rPr lang="ru-RU" sz="25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 </a:t>
            </a:r>
            <a:endParaRPr lang="ru-RU" sz="2500" b="0" i="0" u="none" strike="noStrike" cap="none" spc="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lvl="0" algn="l">
              <a:lnSpc>
                <a:spcPct val="100000"/>
              </a:lnSpc>
              <a:spcBef>
                <a:spcPts val="1417"/>
              </a:spcBef>
              <a:spcAft>
                <a:spcPts val="2834"/>
              </a:spcAft>
              <a:defRPr/>
            </a:pPr>
            <a:r>
              <a:rPr lang="ru-RU" sz="25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ГП «Ядерная и радиационная безопасность» - научные исследования для разработки регулирующей рамки (особенностей регулирования) параллельно с внедрением пилотных проектов</a:t>
            </a:r>
            <a:endParaRPr lang="ru-RU" sz="2500" b="0" i="0" u="none" strike="noStrike" cap="none" spc="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  <a:p>
            <a:pPr marL="0" marR="0" lvl="0" indent="0" algn="l">
              <a:lnSpc>
                <a:spcPct val="100000"/>
              </a:lnSpc>
              <a:spcBef>
                <a:spcPts val="283"/>
              </a:spcBef>
              <a:spcAft>
                <a:spcPts val="2834"/>
              </a:spcAft>
              <a:defRPr/>
            </a:pPr>
            <a:r>
              <a:rPr lang="ru-RU" sz="25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Отраслевые Госпрограммы (например, </a:t>
            </a:r>
            <a:r>
              <a:rPr lang="ru-RU" sz="25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«Аграрный бизнес», «Здоровье народа»</a:t>
            </a:r>
            <a:r>
              <a:rPr lang="ru-RU" sz="25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) - внедрение пилотных проектов, разработка ТНПА системы технормирования, стратегия научно-технологического развития и т.д.</a:t>
            </a:r>
            <a:endParaRPr lang="ru-RU" sz="2500" b="0" i="0" u="none" strike="noStrike" cap="none" spc="0">
              <a:solidFill>
                <a:schemeClr val="tx1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id="26908706" name="Прямоугольник 3"/>
          <p:cNvSpPr/>
          <p:nvPr/>
        </p:nvSpPr>
        <p:spPr bwMode="auto">
          <a:xfrm>
            <a:off x="1442669" y="1483056"/>
            <a:ext cx="14829961" cy="1996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978" marR="0" indent="-36097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2500" b="1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Функционируют более чем в 50 странах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: </a:t>
            </a:r>
            <a:endParaRPr sz="2500" b="1" i="0" u="none" strike="noStrike" cap="none" spc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Россия и страны СНГ - более 30 МЦО</a:t>
            </a:r>
            <a:endParaRPr lang="ru-RU" sz="2500" b="0" i="0" u="none" strike="noStrike" cap="none" spc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Азия - более 100 МЦО</a:t>
            </a:r>
            <a:endParaRPr lang="ru-RU" sz="2500" b="0" i="0" u="none" strike="noStrike" cap="none" spc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Северная и Южная Америка - более 65 МЦО</a:t>
            </a:r>
            <a:endParaRPr lang="ru-RU" sz="2500" b="0" i="0" u="none" strike="noStrike" cap="none" spc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Европа - более 40 МЦО</a:t>
            </a:r>
            <a:endParaRPr sz="2000"/>
          </a:p>
        </p:txBody>
      </p:sp>
      <p:sp>
        <p:nvSpPr>
          <p:cNvPr id="15567987" name=""/>
          <p:cNvSpPr/>
          <p:nvPr/>
        </p:nvSpPr>
        <p:spPr bwMode="auto">
          <a:xfrm flipH="0" flipV="0">
            <a:off x="1442669" y="3716787"/>
            <a:ext cx="14243291" cy="85379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 marL="360978" marR="0" indent="-36097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2500" b="1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Процесс обработки организован</a:t>
            </a:r>
            <a:r>
              <a:rPr lang="ru-RU" sz="25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 в соответствии с рекомендации и нормами МАГАТЭ, ФАО и ВОЗ</a:t>
            </a:r>
            <a:r>
              <a:rPr lang="ru-RU" sz="25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 </a:t>
            </a:r>
            <a:endParaRPr lang="ru-RU" sz="2500" b="0" i="0" u="none" strike="noStrike" cap="none" spc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pic>
        <p:nvPicPr>
          <p:cNvPr id="2101913694" name="Picture 211745391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8697" y="56865"/>
            <a:ext cx="818829" cy="818829"/>
          </a:xfrm>
          <a:prstGeom prst="rect">
            <a:avLst/>
          </a:prstGeom>
          <a:ln w="1270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3743366" name="Title 1"/>
          <p:cNvSpPr>
            <a:spLocks noGrp="1"/>
          </p:cNvSpPr>
          <p:nvPr>
            <p:ph type="title"/>
          </p:nvPr>
        </p:nvSpPr>
        <p:spPr bwMode="auto">
          <a:xfrm>
            <a:off x="4800600" y="495299"/>
            <a:ext cx="8229600" cy="1143000"/>
          </a:xfrm>
        </p:spPr>
        <p:txBody>
          <a:bodyPr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b="1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КОНТАКТНЫЕ ДАННЫЕ </a:t>
            </a:r>
            <a:endParaRPr/>
          </a:p>
        </p:txBody>
      </p:sp>
      <p:pic>
        <p:nvPicPr>
          <p:cNvPr id="35061779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216220" y="3428999"/>
            <a:ext cx="3926641" cy="3926641"/>
          </a:xfrm>
          <a:prstGeom prst="rect">
            <a:avLst/>
          </a:prstGeom>
        </p:spPr>
      </p:pic>
      <p:sp>
        <p:nvSpPr>
          <p:cNvPr id="1900161128" name="Прямоугольник 3"/>
          <p:cNvSpPr/>
          <p:nvPr/>
        </p:nvSpPr>
        <p:spPr bwMode="auto">
          <a:xfrm flipH="0" flipV="0">
            <a:off x="5522780" y="2637752"/>
            <a:ext cx="3025636" cy="36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Подробнее про МЦО:</a:t>
            </a:r>
            <a:endParaRPr sz="1800" b="0" i="0" u="none" strike="noStrike" cap="none" spc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966334172" name="Прямоугольник 3"/>
          <p:cNvSpPr/>
          <p:nvPr/>
        </p:nvSpPr>
        <p:spPr bwMode="auto">
          <a:xfrm flipH="0" flipV="0">
            <a:off x="1310739" y="2531252"/>
            <a:ext cx="3712006" cy="914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Контактные данные для взаимодействия в рамках подготовки Госпрограмм:</a:t>
            </a:r>
            <a:endParaRPr sz="1800" b="0" i="0" u="none" strike="noStrike" cap="none" spc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pic>
        <p:nvPicPr>
          <p:cNvPr id="1633982821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208395" y="3537452"/>
            <a:ext cx="3713395" cy="3713395"/>
          </a:xfrm>
          <a:prstGeom prst="rect">
            <a:avLst/>
          </a:prstGeom>
        </p:spPr>
      </p:pic>
      <p:pic>
        <p:nvPicPr>
          <p:cNvPr id="552588098" name="Picture 211745391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59033" y="85884"/>
            <a:ext cx="818829" cy="818829"/>
          </a:xfrm>
          <a:prstGeom prst="rect">
            <a:avLst/>
          </a:prstGeom>
          <a:ln w="12700">
            <a:noFill/>
          </a:ln>
        </p:spPr>
      </p:pic>
      <p:sp>
        <p:nvSpPr>
          <p:cNvPr id="1694045795" name=""/>
          <p:cNvSpPr/>
          <p:nvPr/>
        </p:nvSpPr>
        <p:spPr bwMode="auto">
          <a:xfrm flipH="0" flipV="0">
            <a:off x="1310739" y="8759246"/>
            <a:ext cx="16339065" cy="123479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 marL="0" marR="0" indent="0" algn="l">
              <a:lnSpc>
                <a:spcPct val="100000"/>
              </a:lnSpc>
              <a:spcBef>
                <a:spcPts val="282"/>
              </a:spcBef>
              <a:spcAft>
                <a:spcPts val="2833"/>
              </a:spcAft>
              <a:defRPr/>
            </a:pPr>
            <a:r>
              <a:rPr lang="ru-RU" sz="25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«</a:t>
            </a:r>
            <a:r>
              <a:rPr lang="ru-RU" sz="25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Сегодня стране нужны новые прорывные, эффективные, инновационные технологии. Это отличный шанс по-настоящему заявить о себе для тех, кто действительно оза</a:t>
            </a:r>
            <a:r>
              <a:rPr lang="ru-RU" sz="2500" b="0" i="0" u="none" strike="noStrike" cap="none" spc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бочен развитием науки и судьбой Беларуси», - Президент Республики Беларусь  А.Г.Лукашенко, 05.02.21.</a:t>
            </a:r>
            <a:endParaRPr lang="ru-RU" sz="2500" b="0" i="0" u="none" strike="noStrike" cap="none" spc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Р7-Офис/2024.3.2.584</Application>
  <DocSecurity>0</DocSecurity>
  <PresentationFormat>Произвольный</PresentationFormat>
  <Paragraphs>0</Paragraphs>
  <Slides>5</Slides>
  <Notes>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Theme 1</vt:lpstr>
      <vt:lpstr>Slide 1</vt:lpstr>
      <vt:lpstr>Slide 2</vt:lpstr>
      <vt:lpstr>Slide 3</vt:lpstr>
      <vt:lpstr>Slide 4</vt:lpstr>
      <vt:lpstr>Slide 5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Smoke Lapis Blue And Light Orange Modern Oil And Gas Industry Presentation</dc:title>
  <dc:subject/>
  <dc:creator>Литовчик Дарья Игоревна</dc:creator>
  <cp:keywords/>
  <dc:description/>
  <dc:identifier>DAFphhhVufY</dc:identifier>
  <dc:language/>
  <cp:lastModifiedBy/>
  <cp:revision>109</cp:revision>
  <dcterms:created xsi:type="dcterms:W3CDTF">2006-08-16T00:00:00Z</dcterms:created>
  <dcterms:modified xsi:type="dcterms:W3CDTF">2024-12-19T12:17:04Z</dcterms:modified>
  <cp:category/>
  <cp:contentStatus/>
  <cp:version/>
</cp:coreProperties>
</file>